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1859" r:id="rId2"/>
    <p:sldId id="348" r:id="rId3"/>
    <p:sldId id="350" r:id="rId4"/>
    <p:sldId id="351" r:id="rId5"/>
    <p:sldId id="1851" r:id="rId6"/>
    <p:sldId id="371" r:id="rId7"/>
    <p:sldId id="1858" r:id="rId8"/>
    <p:sldId id="1849" r:id="rId9"/>
    <p:sldId id="1837" r:id="rId10"/>
  </p:sldIdLst>
  <p:sldSz cx="12192000" cy="6858000"/>
  <p:notesSz cx="6858000" cy="9144000"/>
  <p:custDataLst>
    <p:tags r:id="rId12"/>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C4261D-6727-4EA6-9991-FD4BB29129C5}" v="2" dt="2024-12-05T19:04:39.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594" autoAdjust="0"/>
  </p:normalViewPr>
  <p:slideViewPr>
    <p:cSldViewPr snapToGrid="0">
      <p:cViewPr varScale="1">
        <p:scale>
          <a:sx n="52" d="100"/>
          <a:sy n="52" d="100"/>
        </p:scale>
        <p:origin x="187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gs" Target="tags/tag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Thorndahl Børsting" userId="a8e8ef32-5715-4826-9bec-6080fc9a3577" providerId="ADAL" clId="{E6F4337F-E6BC-4720-B77D-BB7F656FFD5C}"/>
    <pc:docChg chg="delSld modSld">
      <pc:chgData name="Anne Thorndahl Børsting" userId="a8e8ef32-5715-4826-9bec-6080fc9a3577" providerId="ADAL" clId="{E6F4337F-E6BC-4720-B77D-BB7F656FFD5C}" dt="2024-12-05T19:45:37.181" v="13" actId="1076"/>
      <pc:docMkLst>
        <pc:docMk/>
      </pc:docMkLst>
      <pc:sldChg chg="del">
        <pc:chgData name="Anne Thorndahl Børsting" userId="a8e8ef32-5715-4826-9bec-6080fc9a3577" providerId="ADAL" clId="{E6F4337F-E6BC-4720-B77D-BB7F656FFD5C}" dt="2024-12-05T19:45:14.456" v="0" actId="47"/>
        <pc:sldMkLst>
          <pc:docMk/>
          <pc:sldMk cId="2516511246" sldId="257"/>
        </pc:sldMkLst>
      </pc:sldChg>
      <pc:sldChg chg="del">
        <pc:chgData name="Anne Thorndahl Børsting" userId="a8e8ef32-5715-4826-9bec-6080fc9a3577" providerId="ADAL" clId="{E6F4337F-E6BC-4720-B77D-BB7F656FFD5C}" dt="2024-12-05T19:45:15.170" v="1" actId="47"/>
        <pc:sldMkLst>
          <pc:docMk/>
          <pc:sldMk cId="3247422208" sldId="258"/>
        </pc:sldMkLst>
      </pc:sldChg>
      <pc:sldChg chg="del">
        <pc:chgData name="Anne Thorndahl Børsting" userId="a8e8ef32-5715-4826-9bec-6080fc9a3577" providerId="ADAL" clId="{E6F4337F-E6BC-4720-B77D-BB7F656FFD5C}" dt="2024-12-05T19:45:27.946" v="7" actId="47"/>
        <pc:sldMkLst>
          <pc:docMk/>
          <pc:sldMk cId="1148025219" sldId="322"/>
        </pc:sldMkLst>
      </pc:sldChg>
      <pc:sldChg chg="del">
        <pc:chgData name="Anne Thorndahl Børsting" userId="a8e8ef32-5715-4826-9bec-6080fc9a3577" providerId="ADAL" clId="{E6F4337F-E6BC-4720-B77D-BB7F656FFD5C}" dt="2024-12-05T19:45:15.794" v="2" actId="47"/>
        <pc:sldMkLst>
          <pc:docMk/>
          <pc:sldMk cId="1837227725" sldId="335"/>
        </pc:sldMkLst>
      </pc:sldChg>
      <pc:sldChg chg="del">
        <pc:chgData name="Anne Thorndahl Børsting" userId="a8e8ef32-5715-4826-9bec-6080fc9a3577" providerId="ADAL" clId="{E6F4337F-E6BC-4720-B77D-BB7F656FFD5C}" dt="2024-12-05T19:45:23.824" v="5" actId="47"/>
        <pc:sldMkLst>
          <pc:docMk/>
          <pc:sldMk cId="1803722708" sldId="363"/>
        </pc:sldMkLst>
      </pc:sldChg>
      <pc:sldChg chg="del">
        <pc:chgData name="Anne Thorndahl Børsting" userId="a8e8ef32-5715-4826-9bec-6080fc9a3577" providerId="ADAL" clId="{E6F4337F-E6BC-4720-B77D-BB7F656FFD5C}" dt="2024-12-05T19:45:18.340" v="4" actId="47"/>
        <pc:sldMkLst>
          <pc:docMk/>
          <pc:sldMk cId="2137541951" sldId="369"/>
        </pc:sldMkLst>
      </pc:sldChg>
      <pc:sldChg chg="del">
        <pc:chgData name="Anne Thorndahl Børsting" userId="a8e8ef32-5715-4826-9bec-6080fc9a3577" providerId="ADAL" clId="{E6F4337F-E6BC-4720-B77D-BB7F656FFD5C}" dt="2024-12-05T19:45:24.357" v="6" actId="47"/>
        <pc:sldMkLst>
          <pc:docMk/>
          <pc:sldMk cId="3510202094" sldId="370"/>
        </pc:sldMkLst>
      </pc:sldChg>
      <pc:sldChg chg="del">
        <pc:chgData name="Anne Thorndahl Børsting" userId="a8e8ef32-5715-4826-9bec-6080fc9a3577" providerId="ADAL" clId="{E6F4337F-E6BC-4720-B77D-BB7F656FFD5C}" dt="2024-12-05T19:45:16.931" v="3" actId="47"/>
        <pc:sldMkLst>
          <pc:docMk/>
          <pc:sldMk cId="2490957606" sldId="1839"/>
        </pc:sldMkLst>
      </pc:sldChg>
      <pc:sldChg chg="modSp mod">
        <pc:chgData name="Anne Thorndahl Børsting" userId="a8e8ef32-5715-4826-9bec-6080fc9a3577" providerId="ADAL" clId="{E6F4337F-E6BC-4720-B77D-BB7F656FFD5C}" dt="2024-12-05T19:45:37.181" v="13" actId="1076"/>
        <pc:sldMkLst>
          <pc:docMk/>
          <pc:sldMk cId="1276657817" sldId="1859"/>
        </pc:sldMkLst>
        <pc:spChg chg="mod">
          <ac:chgData name="Anne Thorndahl Børsting" userId="a8e8ef32-5715-4826-9bec-6080fc9a3577" providerId="ADAL" clId="{E6F4337F-E6BC-4720-B77D-BB7F656FFD5C}" dt="2024-12-05T19:45:37.181" v="13" actId="1076"/>
          <ac:spMkLst>
            <pc:docMk/>
            <pc:sldMk cId="1276657817" sldId="1859"/>
            <ac:spMk id="6" creationId="{CE3727D4-43C9-54AC-B758-F0852B17ED1A}"/>
          </ac:spMkLst>
        </pc:spChg>
      </pc:sldChg>
      <pc:sldMasterChg chg="delSldLayout">
        <pc:chgData name="Anne Thorndahl Børsting" userId="a8e8ef32-5715-4826-9bec-6080fc9a3577" providerId="ADAL" clId="{E6F4337F-E6BC-4720-B77D-BB7F656FFD5C}" dt="2024-12-05T19:45:18.340" v="4" actId="47"/>
        <pc:sldMasterMkLst>
          <pc:docMk/>
          <pc:sldMasterMk cId="1625942789" sldId="2147483648"/>
        </pc:sldMasterMkLst>
        <pc:sldLayoutChg chg="del">
          <pc:chgData name="Anne Thorndahl Børsting" userId="a8e8ef32-5715-4826-9bec-6080fc9a3577" providerId="ADAL" clId="{E6F4337F-E6BC-4720-B77D-BB7F656FFD5C}" dt="2024-12-05T19:45:18.340" v="4" actId="47"/>
          <pc:sldLayoutMkLst>
            <pc:docMk/>
            <pc:sldMasterMk cId="1625942789" sldId="2147483648"/>
            <pc:sldLayoutMk cId="749366978" sldId="2147483682"/>
          </pc:sldLayoutMkLst>
        </pc:sldLayoutChg>
      </pc:sldMasterChg>
    </pc:docChg>
  </pc:docChgLst>
  <pc:docChgLst>
    <pc:chgData name="Sissel Graakjær Bøgh Pedersen" userId="9a4da09e-2aa7-4057-b922-69927b6d858d" providerId="ADAL" clId="{7C41F2C3-ED7E-4A1A-804A-0BD46FCF2089}"/>
    <pc:docChg chg="custSel modSld replTag">
      <pc:chgData name="Sissel Graakjær Bøgh Pedersen" userId="9a4da09e-2aa7-4057-b922-69927b6d858d" providerId="ADAL" clId="{7C41F2C3-ED7E-4A1A-804A-0BD46FCF2089}" dt="2024-12-04T12:00:59.750" v="6292" actId="1076"/>
      <pc:docMkLst>
        <pc:docMk/>
      </pc:docMkLst>
      <pc:sldChg chg="modSp mod">
        <pc:chgData name="Sissel Graakjær Bøgh Pedersen" userId="9a4da09e-2aa7-4057-b922-69927b6d858d" providerId="ADAL" clId="{7C41F2C3-ED7E-4A1A-804A-0BD46FCF2089}" dt="2024-12-04T08:24:35.626" v="5779"/>
        <pc:sldMkLst>
          <pc:docMk/>
          <pc:sldMk cId="3247422208" sldId="258"/>
        </pc:sldMkLst>
        <pc:picChg chg="mod">
          <ac:chgData name="Sissel Graakjær Bøgh Pedersen" userId="9a4da09e-2aa7-4057-b922-69927b6d858d" providerId="ADAL" clId="{7C41F2C3-ED7E-4A1A-804A-0BD46FCF2089}" dt="2024-12-04T08:24:35.626" v="5779"/>
          <ac:picMkLst>
            <pc:docMk/>
            <pc:sldMk cId="3247422208" sldId="258"/>
            <ac:picMk id="6" creationId="{5677D888-59AA-1E4A-106C-9702B8C8E317}"/>
          </ac:picMkLst>
        </pc:picChg>
      </pc:sldChg>
      <pc:sldChg chg="addSp delSp modSp mod">
        <pc:chgData name="Sissel Graakjær Bøgh Pedersen" userId="9a4da09e-2aa7-4057-b922-69927b6d858d" providerId="ADAL" clId="{7C41F2C3-ED7E-4A1A-804A-0BD46FCF2089}" dt="2024-12-04T08:25:43.334" v="6277"/>
        <pc:sldMkLst>
          <pc:docMk/>
          <pc:sldMk cId="1148025219" sldId="322"/>
        </pc:sldMkLst>
        <pc:spChg chg="add mod">
          <ac:chgData name="Sissel Graakjær Bøgh Pedersen" userId="9a4da09e-2aa7-4057-b922-69927b6d858d" providerId="ADAL" clId="{7C41F2C3-ED7E-4A1A-804A-0BD46FCF2089}" dt="2024-12-04T08:15:28.980" v="720" actId="20577"/>
          <ac:spMkLst>
            <pc:docMk/>
            <pc:sldMk cId="1148025219" sldId="322"/>
            <ac:spMk id="4" creationId="{E6247545-CFE1-425C-98F1-F24B4B8C0F9E}"/>
          </ac:spMkLst>
        </pc:spChg>
        <pc:spChg chg="mod">
          <ac:chgData name="Sissel Graakjær Bøgh Pedersen" userId="9a4da09e-2aa7-4057-b922-69927b6d858d" providerId="ADAL" clId="{7C41F2C3-ED7E-4A1A-804A-0BD46FCF2089}" dt="2024-12-04T08:25:43.334" v="6277"/>
          <ac:spMkLst>
            <pc:docMk/>
            <pc:sldMk cId="1148025219" sldId="322"/>
            <ac:spMk id="8" creationId="{009996F5-A65C-22BC-0C63-7893BC18E0AA}"/>
          </ac:spMkLst>
        </pc:spChg>
        <pc:spChg chg="del mod">
          <ac:chgData name="Sissel Graakjær Bøgh Pedersen" userId="9a4da09e-2aa7-4057-b922-69927b6d858d" providerId="ADAL" clId="{7C41F2C3-ED7E-4A1A-804A-0BD46FCF2089}" dt="2024-12-04T08:15:27.928" v="719"/>
          <ac:spMkLst>
            <pc:docMk/>
            <pc:sldMk cId="1148025219" sldId="322"/>
            <ac:spMk id="17" creationId="{58C124BD-DD78-4433-868A-2697557564F4}"/>
          </ac:spMkLst>
        </pc:spChg>
        <pc:picChg chg="mod">
          <ac:chgData name="Sissel Graakjær Bøgh Pedersen" userId="9a4da09e-2aa7-4057-b922-69927b6d858d" providerId="ADAL" clId="{7C41F2C3-ED7E-4A1A-804A-0BD46FCF2089}" dt="2024-12-04T08:24:35.644" v="5871"/>
          <ac:picMkLst>
            <pc:docMk/>
            <pc:sldMk cId="1148025219" sldId="322"/>
            <ac:picMk id="2" creationId="{E74CA662-04CC-F14A-2EBD-CA5ECF30F141}"/>
          </ac:picMkLst>
        </pc:picChg>
        <pc:picChg chg="mod">
          <ac:chgData name="Sissel Graakjær Bøgh Pedersen" userId="9a4da09e-2aa7-4057-b922-69927b6d858d" providerId="ADAL" clId="{7C41F2C3-ED7E-4A1A-804A-0BD46FCF2089}" dt="2024-12-04T08:24:35.644" v="5883"/>
          <ac:picMkLst>
            <pc:docMk/>
            <pc:sldMk cId="1148025219" sldId="322"/>
            <ac:picMk id="3" creationId="{3DC16922-E62E-588E-2FBE-E701E0B8009B}"/>
          </ac:picMkLst>
        </pc:picChg>
        <pc:picChg chg="mod">
          <ac:chgData name="Sissel Graakjær Bøgh Pedersen" userId="9a4da09e-2aa7-4057-b922-69927b6d858d" providerId="ADAL" clId="{7C41F2C3-ED7E-4A1A-804A-0BD46FCF2089}" dt="2024-12-04T08:24:35.644" v="5877"/>
          <ac:picMkLst>
            <pc:docMk/>
            <pc:sldMk cId="1148025219" sldId="322"/>
            <ac:picMk id="7" creationId="{BB1FE6B5-D3EF-991B-8DF1-5777667F541D}"/>
          </ac:picMkLst>
        </pc:picChg>
        <pc:picChg chg="mod">
          <ac:chgData name="Sissel Graakjær Bøgh Pedersen" userId="9a4da09e-2aa7-4057-b922-69927b6d858d" providerId="ADAL" clId="{7C41F2C3-ED7E-4A1A-804A-0BD46FCF2089}" dt="2024-12-04T08:24:35.644" v="5865"/>
          <ac:picMkLst>
            <pc:docMk/>
            <pc:sldMk cId="1148025219" sldId="322"/>
            <ac:picMk id="24" creationId="{2DA69415-86D2-4DE8-B45B-FA9E5DF44F13}"/>
          </ac:picMkLst>
        </pc:picChg>
      </pc:sldChg>
      <pc:sldChg chg="modSp mod">
        <pc:chgData name="Sissel Graakjær Bøgh Pedersen" userId="9a4da09e-2aa7-4057-b922-69927b6d858d" providerId="ADAL" clId="{7C41F2C3-ED7E-4A1A-804A-0BD46FCF2089}" dt="2024-12-04T08:24:35.629" v="5787"/>
        <pc:sldMkLst>
          <pc:docMk/>
          <pc:sldMk cId="1837227725" sldId="335"/>
        </pc:sldMkLst>
        <pc:picChg chg="mod">
          <ac:chgData name="Sissel Graakjær Bøgh Pedersen" userId="9a4da09e-2aa7-4057-b922-69927b6d858d" providerId="ADAL" clId="{7C41F2C3-ED7E-4A1A-804A-0BD46FCF2089}" dt="2024-12-04T08:24:35.629" v="5787"/>
          <ac:picMkLst>
            <pc:docMk/>
            <pc:sldMk cId="1837227725" sldId="335"/>
            <ac:picMk id="29" creationId="{58A88F42-EFA8-C21D-6815-6DFBE4349808}"/>
          </ac:picMkLst>
        </pc:picChg>
      </pc:sldChg>
      <pc:sldChg chg="addSp delSp modSp mod">
        <pc:chgData name="Sissel Graakjær Bøgh Pedersen" userId="9a4da09e-2aa7-4057-b922-69927b6d858d" providerId="ADAL" clId="{7C41F2C3-ED7E-4A1A-804A-0BD46FCF2089}" dt="2024-12-04T08:25:43.350" v="6281"/>
        <pc:sldMkLst>
          <pc:docMk/>
          <pc:sldMk cId="561687351" sldId="348"/>
        </pc:sldMkLst>
        <pc:spChg chg="add mod">
          <ac:chgData name="Sissel Graakjær Bøgh Pedersen" userId="9a4da09e-2aa7-4057-b922-69927b6d858d" providerId="ADAL" clId="{7C41F2C3-ED7E-4A1A-804A-0BD46FCF2089}" dt="2024-12-04T08:15:38.078" v="751" actId="20577"/>
          <ac:spMkLst>
            <pc:docMk/>
            <pc:sldMk cId="561687351" sldId="348"/>
            <ac:spMk id="2" creationId="{13C24821-3267-5707-9CE9-53B6ACECCAD2}"/>
          </ac:spMkLst>
        </pc:spChg>
        <pc:spChg chg="mod">
          <ac:chgData name="Sissel Graakjær Bøgh Pedersen" userId="9a4da09e-2aa7-4057-b922-69927b6d858d" providerId="ADAL" clId="{7C41F2C3-ED7E-4A1A-804A-0BD46FCF2089}" dt="2024-12-04T08:25:43.334" v="6279"/>
          <ac:spMkLst>
            <pc:docMk/>
            <pc:sldMk cId="561687351" sldId="348"/>
            <ac:spMk id="4" creationId="{24D127AD-7528-3241-2C43-03D16F5AD716}"/>
          </ac:spMkLst>
        </pc:spChg>
        <pc:spChg chg="mod">
          <ac:chgData name="Sissel Graakjær Bøgh Pedersen" userId="9a4da09e-2aa7-4057-b922-69927b6d858d" providerId="ADAL" clId="{7C41F2C3-ED7E-4A1A-804A-0BD46FCF2089}" dt="2024-12-04T08:25:43.350" v="6281"/>
          <ac:spMkLst>
            <pc:docMk/>
            <pc:sldMk cId="561687351" sldId="348"/>
            <ac:spMk id="8" creationId="{09D7DA48-F976-D1A9-60B4-11BF13DB739E}"/>
          </ac:spMkLst>
        </pc:spChg>
        <pc:spChg chg="del mod">
          <ac:chgData name="Sissel Graakjær Bøgh Pedersen" userId="9a4da09e-2aa7-4057-b922-69927b6d858d" providerId="ADAL" clId="{7C41F2C3-ED7E-4A1A-804A-0BD46FCF2089}" dt="2024-12-04T08:15:37.106" v="750"/>
          <ac:spMkLst>
            <pc:docMk/>
            <pc:sldMk cId="561687351" sldId="348"/>
            <ac:spMk id="12" creationId="{CDB78CD2-9D2F-47A6-9CA1-0D6C5519EEF4}"/>
          </ac:spMkLst>
        </pc:spChg>
        <pc:picChg chg="mod">
          <ac:chgData name="Sissel Graakjær Bøgh Pedersen" userId="9a4da09e-2aa7-4057-b922-69927b6d858d" providerId="ADAL" clId="{7C41F2C3-ED7E-4A1A-804A-0BD46FCF2089}" dt="2024-12-04T08:24:35.644" v="5913"/>
          <ac:picMkLst>
            <pc:docMk/>
            <pc:sldMk cId="561687351" sldId="348"/>
            <ac:picMk id="3" creationId="{B7938BE5-2B5F-79A6-7957-D86A73A636EA}"/>
          </ac:picMkLst>
        </pc:picChg>
        <pc:picChg chg="mod">
          <ac:chgData name="Sissel Graakjær Bøgh Pedersen" userId="9a4da09e-2aa7-4057-b922-69927b6d858d" providerId="ADAL" clId="{7C41F2C3-ED7E-4A1A-804A-0BD46FCF2089}" dt="2024-12-04T08:24:35.644" v="5919"/>
          <ac:picMkLst>
            <pc:docMk/>
            <pc:sldMk cId="561687351" sldId="348"/>
            <ac:picMk id="7" creationId="{21580CBF-DEAA-5590-7C88-B94024506DBE}"/>
          </ac:picMkLst>
        </pc:picChg>
        <pc:picChg chg="mod">
          <ac:chgData name="Sissel Graakjær Bøgh Pedersen" userId="9a4da09e-2aa7-4057-b922-69927b6d858d" providerId="ADAL" clId="{7C41F2C3-ED7E-4A1A-804A-0BD46FCF2089}" dt="2024-12-04T08:24:35.644" v="5889"/>
          <ac:picMkLst>
            <pc:docMk/>
            <pc:sldMk cId="561687351" sldId="348"/>
            <ac:picMk id="13" creationId="{167C0F66-86C8-4776-B981-137C567A44EA}"/>
          </ac:picMkLst>
        </pc:picChg>
        <pc:picChg chg="mod">
          <ac:chgData name="Sissel Graakjær Bøgh Pedersen" userId="9a4da09e-2aa7-4057-b922-69927b6d858d" providerId="ADAL" clId="{7C41F2C3-ED7E-4A1A-804A-0BD46FCF2089}" dt="2024-12-04T08:24:35.644" v="5895"/>
          <ac:picMkLst>
            <pc:docMk/>
            <pc:sldMk cId="561687351" sldId="348"/>
            <ac:picMk id="14" creationId="{506BC04F-C4F4-40BC-8874-BA7AF44C6995}"/>
          </ac:picMkLst>
        </pc:picChg>
        <pc:picChg chg="mod">
          <ac:chgData name="Sissel Graakjær Bøgh Pedersen" userId="9a4da09e-2aa7-4057-b922-69927b6d858d" providerId="ADAL" clId="{7C41F2C3-ED7E-4A1A-804A-0BD46FCF2089}" dt="2024-12-04T08:24:35.644" v="5901"/>
          <ac:picMkLst>
            <pc:docMk/>
            <pc:sldMk cId="561687351" sldId="348"/>
            <ac:picMk id="15" creationId="{07911EED-3E1D-436B-9D79-B9541EDCA025}"/>
          </ac:picMkLst>
        </pc:picChg>
        <pc:picChg chg="mod">
          <ac:chgData name="Sissel Graakjær Bøgh Pedersen" userId="9a4da09e-2aa7-4057-b922-69927b6d858d" providerId="ADAL" clId="{7C41F2C3-ED7E-4A1A-804A-0BD46FCF2089}" dt="2024-12-04T08:24:35.644" v="5907"/>
          <ac:picMkLst>
            <pc:docMk/>
            <pc:sldMk cId="561687351" sldId="348"/>
            <ac:picMk id="16" creationId="{760602CA-7DF0-4F20-B6D9-1FB1154F6FDC}"/>
          </ac:picMkLst>
        </pc:picChg>
      </pc:sldChg>
      <pc:sldChg chg="addSp delSp modSp mod">
        <pc:chgData name="Sissel Graakjær Bøgh Pedersen" userId="9a4da09e-2aa7-4057-b922-69927b6d858d" providerId="ADAL" clId="{7C41F2C3-ED7E-4A1A-804A-0BD46FCF2089}" dt="2024-12-04T08:25:43.366" v="6283"/>
        <pc:sldMkLst>
          <pc:docMk/>
          <pc:sldMk cId="1720412530" sldId="350"/>
        </pc:sldMkLst>
        <pc:spChg chg="add mod">
          <ac:chgData name="Sissel Graakjær Bøgh Pedersen" userId="9a4da09e-2aa7-4057-b922-69927b6d858d" providerId="ADAL" clId="{7C41F2C3-ED7E-4A1A-804A-0BD46FCF2089}" dt="2024-12-04T08:15:47.491" v="782" actId="20577"/>
          <ac:spMkLst>
            <pc:docMk/>
            <pc:sldMk cId="1720412530" sldId="350"/>
            <ac:spMk id="4" creationId="{12178303-C86A-990E-1795-703122076CBC}"/>
          </ac:spMkLst>
        </pc:spChg>
        <pc:spChg chg="mod">
          <ac:chgData name="Sissel Graakjær Bøgh Pedersen" userId="9a4da09e-2aa7-4057-b922-69927b6d858d" providerId="ADAL" clId="{7C41F2C3-ED7E-4A1A-804A-0BD46FCF2089}" dt="2024-12-04T08:25:43.366" v="6283"/>
          <ac:spMkLst>
            <pc:docMk/>
            <pc:sldMk cId="1720412530" sldId="350"/>
            <ac:spMk id="11" creationId="{925C7D1E-F4E2-0B80-300C-E68D8C25CE3C}"/>
          </ac:spMkLst>
        </pc:spChg>
        <pc:spChg chg="del mod">
          <ac:chgData name="Sissel Graakjær Bøgh Pedersen" userId="9a4da09e-2aa7-4057-b922-69927b6d858d" providerId="ADAL" clId="{7C41F2C3-ED7E-4A1A-804A-0BD46FCF2089}" dt="2024-12-04T08:15:46.424" v="781"/>
          <ac:spMkLst>
            <pc:docMk/>
            <pc:sldMk cId="1720412530" sldId="350"/>
            <ac:spMk id="12" creationId="{28D7B56B-A07D-46D4-B2F2-7023B2107D68}"/>
          </ac:spMkLst>
        </pc:spChg>
        <pc:picChg chg="mod">
          <ac:chgData name="Sissel Graakjær Bøgh Pedersen" userId="9a4da09e-2aa7-4057-b922-69927b6d858d" providerId="ADAL" clId="{7C41F2C3-ED7E-4A1A-804A-0BD46FCF2089}" dt="2024-12-04T08:24:35.659" v="5973"/>
          <ac:picMkLst>
            <pc:docMk/>
            <pc:sldMk cId="1720412530" sldId="350"/>
            <ac:picMk id="2" creationId="{0BA5E2C7-1AB4-F482-368F-392FAFD35A2E}"/>
          </ac:picMkLst>
        </pc:picChg>
        <pc:picChg chg="mod">
          <ac:chgData name="Sissel Graakjær Bøgh Pedersen" userId="9a4da09e-2aa7-4057-b922-69927b6d858d" providerId="ADAL" clId="{7C41F2C3-ED7E-4A1A-804A-0BD46FCF2089}" dt="2024-12-04T08:24:35.659" v="5925"/>
          <ac:picMkLst>
            <pc:docMk/>
            <pc:sldMk cId="1720412530" sldId="350"/>
            <ac:picMk id="3" creationId="{67044F38-2DB1-4CC3-B510-6D965B33DF35}"/>
          </ac:picMkLst>
        </pc:picChg>
        <pc:picChg chg="mod">
          <ac:chgData name="Sissel Graakjær Bøgh Pedersen" userId="9a4da09e-2aa7-4057-b922-69927b6d858d" providerId="ADAL" clId="{7C41F2C3-ED7E-4A1A-804A-0BD46FCF2089}" dt="2024-12-04T08:24:35.659" v="5933"/>
          <ac:picMkLst>
            <pc:docMk/>
            <pc:sldMk cId="1720412530" sldId="350"/>
            <ac:picMk id="5" creationId="{E404C255-FC80-8DEA-8D0B-6D16D9BBF117}"/>
          </ac:picMkLst>
        </pc:picChg>
        <pc:picChg chg="mod">
          <ac:chgData name="Sissel Graakjær Bøgh Pedersen" userId="9a4da09e-2aa7-4057-b922-69927b6d858d" providerId="ADAL" clId="{7C41F2C3-ED7E-4A1A-804A-0BD46FCF2089}" dt="2024-12-04T08:24:35.659" v="5941"/>
          <ac:picMkLst>
            <pc:docMk/>
            <pc:sldMk cId="1720412530" sldId="350"/>
            <ac:picMk id="7" creationId="{796DC1F3-B206-A882-36B5-C9AD4D08D8D6}"/>
          </ac:picMkLst>
        </pc:picChg>
        <pc:picChg chg="mod">
          <ac:chgData name="Sissel Graakjær Bøgh Pedersen" userId="9a4da09e-2aa7-4057-b922-69927b6d858d" providerId="ADAL" clId="{7C41F2C3-ED7E-4A1A-804A-0BD46FCF2089}" dt="2024-12-04T08:24:35.659" v="5949"/>
          <ac:picMkLst>
            <pc:docMk/>
            <pc:sldMk cId="1720412530" sldId="350"/>
            <ac:picMk id="9" creationId="{C300857D-6D3A-0C5E-1DFF-67117F36B057}"/>
          </ac:picMkLst>
        </pc:picChg>
        <pc:picChg chg="mod">
          <ac:chgData name="Sissel Graakjær Bøgh Pedersen" userId="9a4da09e-2aa7-4057-b922-69927b6d858d" providerId="ADAL" clId="{7C41F2C3-ED7E-4A1A-804A-0BD46FCF2089}" dt="2024-12-04T08:24:35.659" v="5955"/>
          <ac:picMkLst>
            <pc:docMk/>
            <pc:sldMk cId="1720412530" sldId="350"/>
            <ac:picMk id="10" creationId="{996C18C1-9213-B7CE-B7AD-2D00058D90E8}"/>
          </ac:picMkLst>
        </pc:picChg>
        <pc:picChg chg="mod">
          <ac:chgData name="Sissel Graakjær Bøgh Pedersen" userId="9a4da09e-2aa7-4057-b922-69927b6d858d" providerId="ADAL" clId="{7C41F2C3-ED7E-4A1A-804A-0BD46FCF2089}" dt="2024-12-04T08:24:35.659" v="5961"/>
          <ac:picMkLst>
            <pc:docMk/>
            <pc:sldMk cId="1720412530" sldId="350"/>
            <ac:picMk id="15" creationId="{D61A6396-25B6-C04C-5CF3-D22BFFA0CC7B}"/>
          </ac:picMkLst>
        </pc:picChg>
        <pc:picChg chg="mod">
          <ac:chgData name="Sissel Graakjær Bøgh Pedersen" userId="9a4da09e-2aa7-4057-b922-69927b6d858d" providerId="ADAL" clId="{7C41F2C3-ED7E-4A1A-804A-0BD46FCF2089}" dt="2024-12-04T08:24:35.659" v="5967"/>
          <ac:picMkLst>
            <pc:docMk/>
            <pc:sldMk cId="1720412530" sldId="350"/>
            <ac:picMk id="16" creationId="{682B2604-5B7D-2010-A958-0C0ABEA7011F}"/>
          </ac:picMkLst>
        </pc:picChg>
      </pc:sldChg>
      <pc:sldChg chg="addSp delSp modSp mod">
        <pc:chgData name="Sissel Graakjær Bøgh Pedersen" userId="9a4da09e-2aa7-4057-b922-69927b6d858d" providerId="ADAL" clId="{7C41F2C3-ED7E-4A1A-804A-0BD46FCF2089}" dt="2024-12-04T08:25:43.366" v="6285"/>
        <pc:sldMkLst>
          <pc:docMk/>
          <pc:sldMk cId="3063582008" sldId="351"/>
        </pc:sldMkLst>
        <pc:spChg chg="mod">
          <ac:chgData name="Sissel Graakjær Bøgh Pedersen" userId="9a4da09e-2aa7-4057-b922-69927b6d858d" providerId="ADAL" clId="{7C41F2C3-ED7E-4A1A-804A-0BD46FCF2089}" dt="2024-12-04T08:25:43.366" v="6285"/>
          <ac:spMkLst>
            <pc:docMk/>
            <pc:sldMk cId="3063582008" sldId="351"/>
            <ac:spMk id="4" creationId="{E60AFA43-1A8F-D648-40D1-9E95990646F4}"/>
          </ac:spMkLst>
        </pc:spChg>
        <pc:spChg chg="add mod">
          <ac:chgData name="Sissel Graakjær Bøgh Pedersen" userId="9a4da09e-2aa7-4057-b922-69927b6d858d" providerId="ADAL" clId="{7C41F2C3-ED7E-4A1A-804A-0BD46FCF2089}" dt="2024-12-04T08:15:56.032" v="813" actId="20577"/>
          <ac:spMkLst>
            <pc:docMk/>
            <pc:sldMk cId="3063582008" sldId="351"/>
            <ac:spMk id="5" creationId="{B5F7725D-0425-8228-4C78-0058407EE7ED}"/>
          </ac:spMkLst>
        </pc:spChg>
        <pc:spChg chg="del mod">
          <ac:chgData name="Sissel Graakjær Bøgh Pedersen" userId="9a4da09e-2aa7-4057-b922-69927b6d858d" providerId="ADAL" clId="{7C41F2C3-ED7E-4A1A-804A-0BD46FCF2089}" dt="2024-12-04T08:15:55.002" v="812"/>
          <ac:spMkLst>
            <pc:docMk/>
            <pc:sldMk cId="3063582008" sldId="351"/>
            <ac:spMk id="9" creationId="{6BE9F104-1978-40DF-B158-46BA5BD5882E}"/>
          </ac:spMkLst>
        </pc:spChg>
        <pc:picChg chg="mod">
          <ac:chgData name="Sissel Graakjær Bøgh Pedersen" userId="9a4da09e-2aa7-4057-b922-69927b6d858d" providerId="ADAL" clId="{7C41F2C3-ED7E-4A1A-804A-0BD46FCF2089}" dt="2024-12-04T08:24:35.674" v="5991"/>
          <ac:picMkLst>
            <pc:docMk/>
            <pc:sldMk cId="3063582008" sldId="351"/>
            <ac:picMk id="2" creationId="{1D2EFCA8-FC6C-96DD-DCB6-D185614D36D3}"/>
          </ac:picMkLst>
        </pc:picChg>
        <pc:picChg chg="mod">
          <ac:chgData name="Sissel Graakjær Bøgh Pedersen" userId="9a4da09e-2aa7-4057-b922-69927b6d858d" providerId="ADAL" clId="{7C41F2C3-ED7E-4A1A-804A-0BD46FCF2089}" dt="2024-12-04T08:24:35.674" v="5997"/>
          <ac:picMkLst>
            <pc:docMk/>
            <pc:sldMk cId="3063582008" sldId="351"/>
            <ac:picMk id="3" creationId="{63D712E3-62A4-44D2-0E57-F6A36F7164F0}"/>
          </ac:picMkLst>
        </pc:picChg>
        <pc:picChg chg="mod">
          <ac:chgData name="Sissel Graakjær Bøgh Pedersen" userId="9a4da09e-2aa7-4057-b922-69927b6d858d" providerId="ADAL" clId="{7C41F2C3-ED7E-4A1A-804A-0BD46FCF2089}" dt="2024-12-04T08:24:35.674" v="6003"/>
          <ac:picMkLst>
            <pc:docMk/>
            <pc:sldMk cId="3063582008" sldId="351"/>
            <ac:picMk id="6" creationId="{C4F587B1-1A14-B334-3A28-440564248B03}"/>
          </ac:picMkLst>
        </pc:picChg>
        <pc:picChg chg="mod">
          <ac:chgData name="Sissel Graakjær Bøgh Pedersen" userId="9a4da09e-2aa7-4057-b922-69927b6d858d" providerId="ADAL" clId="{7C41F2C3-ED7E-4A1A-804A-0BD46FCF2089}" dt="2024-12-04T08:24:35.674" v="6009"/>
          <ac:picMkLst>
            <pc:docMk/>
            <pc:sldMk cId="3063582008" sldId="351"/>
            <ac:picMk id="7" creationId="{D21AF0D4-3566-81EA-FD86-5F2E6EB661CE}"/>
          </ac:picMkLst>
        </pc:picChg>
        <pc:picChg chg="mod">
          <ac:chgData name="Sissel Graakjær Bøgh Pedersen" userId="9a4da09e-2aa7-4057-b922-69927b6d858d" providerId="ADAL" clId="{7C41F2C3-ED7E-4A1A-804A-0BD46FCF2089}" dt="2024-12-04T08:24:35.680" v="6015"/>
          <ac:picMkLst>
            <pc:docMk/>
            <pc:sldMk cId="3063582008" sldId="351"/>
            <ac:picMk id="8" creationId="{EC82E069-12D6-3CE5-4191-780F02DABBC8}"/>
          </ac:picMkLst>
        </pc:picChg>
        <pc:picChg chg="mod">
          <ac:chgData name="Sissel Graakjær Bøgh Pedersen" userId="9a4da09e-2aa7-4057-b922-69927b6d858d" providerId="ADAL" clId="{7C41F2C3-ED7E-4A1A-804A-0BD46FCF2089}" dt="2024-12-04T08:24:35.659" v="5979"/>
          <ac:picMkLst>
            <pc:docMk/>
            <pc:sldMk cId="3063582008" sldId="351"/>
            <ac:picMk id="15" creationId="{D34352F4-48CD-4AF8-B8B4-6028ADCEBBCB}"/>
          </ac:picMkLst>
        </pc:picChg>
        <pc:picChg chg="mod">
          <ac:chgData name="Sissel Graakjær Bøgh Pedersen" userId="9a4da09e-2aa7-4057-b922-69927b6d858d" providerId="ADAL" clId="{7C41F2C3-ED7E-4A1A-804A-0BD46FCF2089}" dt="2024-12-04T08:24:35.659" v="5985"/>
          <ac:picMkLst>
            <pc:docMk/>
            <pc:sldMk cId="3063582008" sldId="351"/>
            <ac:picMk id="16" creationId="{8ACAB2E8-DE06-4398-ADF1-7CD1354C8246}"/>
          </ac:picMkLst>
        </pc:picChg>
      </pc:sldChg>
      <pc:sldChg chg="addSp delSp modSp mod">
        <pc:chgData name="Sissel Graakjær Bøgh Pedersen" userId="9a4da09e-2aa7-4057-b922-69927b6d858d" providerId="ADAL" clId="{7C41F2C3-ED7E-4A1A-804A-0BD46FCF2089}" dt="2024-12-04T08:25:43.289" v="6269"/>
        <pc:sldMkLst>
          <pc:docMk/>
          <pc:sldMk cId="1803722708" sldId="363"/>
        </pc:sldMkLst>
        <pc:spChg chg="del mod">
          <ac:chgData name="Sissel Graakjær Bøgh Pedersen" userId="9a4da09e-2aa7-4057-b922-69927b6d858d" providerId="ADAL" clId="{7C41F2C3-ED7E-4A1A-804A-0BD46FCF2089}" dt="2024-12-04T08:22:58.498" v="5445" actId="478"/>
          <ac:spMkLst>
            <pc:docMk/>
            <pc:sldMk cId="1803722708" sldId="363"/>
            <ac:spMk id="9" creationId="{CF04B5D3-4877-4A4A-84FC-4A1941C9E42C}"/>
          </ac:spMkLst>
        </pc:spChg>
        <pc:spChg chg="del mod">
          <ac:chgData name="Sissel Graakjær Bøgh Pedersen" userId="9a4da09e-2aa7-4057-b922-69927b6d858d" providerId="ADAL" clId="{7C41F2C3-ED7E-4A1A-804A-0BD46FCF2089}" dt="2024-12-04T08:24:22.562" v="5659" actId="478"/>
          <ac:spMkLst>
            <pc:docMk/>
            <pc:sldMk cId="1803722708" sldId="363"/>
            <ac:spMk id="10" creationId="{47AB92D5-ACB2-2672-8D7C-FE90109FD88B}"/>
          </ac:spMkLst>
        </pc:spChg>
        <pc:spChg chg="add mod">
          <ac:chgData name="Sissel Graakjær Bøgh Pedersen" userId="9a4da09e-2aa7-4057-b922-69927b6d858d" providerId="ADAL" clId="{7C41F2C3-ED7E-4A1A-804A-0BD46FCF2089}" dt="2024-12-04T08:25:43.289" v="6269"/>
          <ac:spMkLst>
            <pc:docMk/>
            <pc:sldMk cId="1803722708" sldId="363"/>
            <ac:spMk id="11" creationId="{F2C91BB2-7736-917E-DDAB-283418475134}"/>
          </ac:spMkLst>
        </pc:spChg>
        <pc:picChg chg="mod">
          <ac:chgData name="Sissel Graakjær Bøgh Pedersen" userId="9a4da09e-2aa7-4057-b922-69927b6d858d" providerId="ADAL" clId="{7C41F2C3-ED7E-4A1A-804A-0BD46FCF2089}" dt="2024-12-04T08:24:35.631" v="5829"/>
          <ac:picMkLst>
            <pc:docMk/>
            <pc:sldMk cId="1803722708" sldId="363"/>
            <ac:picMk id="2" creationId="{736F266F-16E1-EB04-2A48-EDE1E8FD184D}"/>
          </ac:picMkLst>
        </pc:picChg>
        <pc:picChg chg="mod">
          <ac:chgData name="Sissel Graakjær Bøgh Pedersen" userId="9a4da09e-2aa7-4057-b922-69927b6d858d" providerId="ADAL" clId="{7C41F2C3-ED7E-4A1A-804A-0BD46FCF2089}" dt="2024-12-04T08:24:35.631" v="5841"/>
          <ac:picMkLst>
            <pc:docMk/>
            <pc:sldMk cId="1803722708" sldId="363"/>
            <ac:picMk id="3" creationId="{18E7D4A7-1370-047D-74F6-6C44538B5F00}"/>
          </ac:picMkLst>
        </pc:picChg>
        <pc:picChg chg="mod">
          <ac:chgData name="Sissel Graakjær Bøgh Pedersen" userId="9a4da09e-2aa7-4057-b922-69927b6d858d" providerId="ADAL" clId="{7C41F2C3-ED7E-4A1A-804A-0BD46FCF2089}" dt="2024-12-04T08:24:35.642" v="5847"/>
          <ac:picMkLst>
            <pc:docMk/>
            <pc:sldMk cId="1803722708" sldId="363"/>
            <ac:picMk id="5" creationId="{B3DCFB73-A59C-653F-A4C0-3B20CE0BD39F}"/>
          </ac:picMkLst>
        </pc:picChg>
        <pc:picChg chg="mod">
          <ac:chgData name="Sissel Graakjær Bøgh Pedersen" userId="9a4da09e-2aa7-4057-b922-69927b6d858d" providerId="ADAL" clId="{7C41F2C3-ED7E-4A1A-804A-0BD46FCF2089}" dt="2024-12-04T08:24:35.644" v="5853"/>
          <ac:picMkLst>
            <pc:docMk/>
            <pc:sldMk cId="1803722708" sldId="363"/>
            <ac:picMk id="6" creationId="{561C4C81-11B6-E7E1-B1E3-467BBB5197A1}"/>
          </ac:picMkLst>
        </pc:picChg>
        <pc:picChg chg="mod">
          <ac:chgData name="Sissel Graakjær Bøgh Pedersen" userId="9a4da09e-2aa7-4057-b922-69927b6d858d" providerId="ADAL" clId="{7C41F2C3-ED7E-4A1A-804A-0BD46FCF2089}" dt="2024-12-04T08:24:35.631" v="5835"/>
          <ac:picMkLst>
            <pc:docMk/>
            <pc:sldMk cId="1803722708" sldId="363"/>
            <ac:picMk id="12" creationId="{BD9D90FE-E555-4ED1-AAF4-0F78C372BDDF}"/>
          </ac:picMkLst>
        </pc:picChg>
        <pc:picChg chg="mod">
          <ac:chgData name="Sissel Graakjær Bøgh Pedersen" userId="9a4da09e-2aa7-4057-b922-69927b6d858d" providerId="ADAL" clId="{7C41F2C3-ED7E-4A1A-804A-0BD46FCF2089}" dt="2024-12-04T08:24:35.631" v="5823"/>
          <ac:picMkLst>
            <pc:docMk/>
            <pc:sldMk cId="1803722708" sldId="363"/>
            <ac:picMk id="13" creationId="{02C1925B-AC4D-40CC-9FB3-E1F81995D0C7}"/>
          </ac:picMkLst>
        </pc:picChg>
      </pc:sldChg>
      <pc:sldChg chg="delSp modSp mod">
        <pc:chgData name="Sissel Graakjær Bøgh Pedersen" userId="9a4da09e-2aa7-4057-b922-69927b6d858d" providerId="ADAL" clId="{7C41F2C3-ED7E-4A1A-804A-0BD46FCF2089}" dt="2024-12-04T12:00:59.750" v="6292" actId="1076"/>
        <pc:sldMkLst>
          <pc:docMk/>
          <pc:sldMk cId="2137541951" sldId="369"/>
        </pc:sldMkLst>
        <pc:spChg chg="del mod">
          <ac:chgData name="Sissel Graakjær Bøgh Pedersen" userId="9a4da09e-2aa7-4057-b922-69927b6d858d" providerId="ADAL" clId="{7C41F2C3-ED7E-4A1A-804A-0BD46FCF2089}" dt="2024-12-04T08:22:53.817" v="5444" actId="478"/>
          <ac:spMkLst>
            <pc:docMk/>
            <pc:sldMk cId="2137541951" sldId="369"/>
            <ac:spMk id="17" creationId="{58C124BD-DD78-4433-868A-2697557564F4}"/>
          </ac:spMkLst>
        </pc:spChg>
        <pc:picChg chg="mod">
          <ac:chgData name="Sissel Graakjær Bøgh Pedersen" userId="9a4da09e-2aa7-4057-b922-69927b6d858d" providerId="ADAL" clId="{7C41F2C3-ED7E-4A1A-804A-0BD46FCF2089}" dt="2024-12-04T08:24:35.631" v="5799"/>
          <ac:picMkLst>
            <pc:docMk/>
            <pc:sldMk cId="2137541951" sldId="369"/>
            <ac:picMk id="2" creationId="{2580C7F9-4A69-409B-93CA-6579BE4017F9}"/>
          </ac:picMkLst>
        </pc:picChg>
        <pc:picChg chg="mod">
          <ac:chgData name="Sissel Graakjær Bøgh Pedersen" userId="9a4da09e-2aa7-4057-b922-69927b6d858d" providerId="ADAL" clId="{7C41F2C3-ED7E-4A1A-804A-0BD46FCF2089}" dt="2024-12-04T08:24:35.631" v="5805"/>
          <ac:picMkLst>
            <pc:docMk/>
            <pc:sldMk cId="2137541951" sldId="369"/>
            <ac:picMk id="4" creationId="{8E0E6E11-6AB9-8EEB-4F64-6B70DDC5DA3B}"/>
          </ac:picMkLst>
        </pc:picChg>
        <pc:picChg chg="mod">
          <ac:chgData name="Sissel Graakjær Bøgh Pedersen" userId="9a4da09e-2aa7-4057-b922-69927b6d858d" providerId="ADAL" clId="{7C41F2C3-ED7E-4A1A-804A-0BD46FCF2089}" dt="2024-12-04T08:24:35.631" v="5811"/>
          <ac:picMkLst>
            <pc:docMk/>
            <pc:sldMk cId="2137541951" sldId="369"/>
            <ac:picMk id="5" creationId="{A4A30E93-FB67-B041-77BE-29164602DF00}"/>
          </ac:picMkLst>
        </pc:picChg>
        <pc:picChg chg="mod">
          <ac:chgData name="Sissel Graakjær Bøgh Pedersen" userId="9a4da09e-2aa7-4057-b922-69927b6d858d" providerId="ADAL" clId="{7C41F2C3-ED7E-4A1A-804A-0BD46FCF2089}" dt="2024-12-04T12:00:59.750" v="6292" actId="1076"/>
          <ac:picMkLst>
            <pc:docMk/>
            <pc:sldMk cId="2137541951" sldId="369"/>
            <ac:picMk id="7" creationId="{3898C5E9-179D-4952-CC08-F96380B4AF95}"/>
          </ac:picMkLst>
        </pc:picChg>
      </pc:sldChg>
      <pc:sldChg chg="addSp delSp modSp mod">
        <pc:chgData name="Sissel Graakjær Bøgh Pedersen" userId="9a4da09e-2aa7-4057-b922-69927b6d858d" providerId="ADAL" clId="{7C41F2C3-ED7E-4A1A-804A-0BD46FCF2089}" dt="2024-12-04T08:25:43.318" v="6273"/>
        <pc:sldMkLst>
          <pc:docMk/>
          <pc:sldMk cId="3510202094" sldId="370"/>
        </pc:sldMkLst>
        <pc:spChg chg="mod">
          <ac:chgData name="Sissel Graakjær Bøgh Pedersen" userId="9a4da09e-2aa7-4057-b922-69927b6d858d" providerId="ADAL" clId="{7C41F2C3-ED7E-4A1A-804A-0BD46FCF2089}" dt="2024-12-04T08:25:43.318" v="6273"/>
          <ac:spMkLst>
            <pc:docMk/>
            <pc:sldMk cId="3510202094" sldId="370"/>
            <ac:spMk id="2" creationId="{BB5BAC1A-6785-762D-D242-9D653D0431A2}"/>
          </ac:spMkLst>
        </pc:spChg>
        <pc:spChg chg="add mod">
          <ac:chgData name="Sissel Graakjær Bøgh Pedersen" userId="9a4da09e-2aa7-4057-b922-69927b6d858d" providerId="ADAL" clId="{7C41F2C3-ED7E-4A1A-804A-0BD46FCF2089}" dt="2024-12-04T08:15:19.716" v="689" actId="20577"/>
          <ac:spMkLst>
            <pc:docMk/>
            <pc:sldMk cId="3510202094" sldId="370"/>
            <ac:spMk id="4" creationId="{CF725979-A9D5-30DD-F607-E22C387BCBD6}"/>
          </ac:spMkLst>
        </pc:spChg>
        <pc:spChg chg="del mod">
          <ac:chgData name="Sissel Graakjær Bøgh Pedersen" userId="9a4da09e-2aa7-4057-b922-69927b6d858d" providerId="ADAL" clId="{7C41F2C3-ED7E-4A1A-804A-0BD46FCF2089}" dt="2024-12-04T08:15:14.503" v="688"/>
          <ac:spMkLst>
            <pc:docMk/>
            <pc:sldMk cId="3510202094" sldId="370"/>
            <ac:spMk id="16" creationId="{58C124BD-DD78-4433-868A-2697557564F4}"/>
          </ac:spMkLst>
        </pc:spChg>
        <pc:spChg chg="mod">
          <ac:chgData name="Sissel Graakjær Bøgh Pedersen" userId="9a4da09e-2aa7-4057-b922-69927b6d858d" providerId="ADAL" clId="{7C41F2C3-ED7E-4A1A-804A-0BD46FCF2089}" dt="2024-12-04T08:25:43.306" v="6271"/>
          <ac:spMkLst>
            <pc:docMk/>
            <pc:sldMk cId="3510202094" sldId="370"/>
            <ac:spMk id="17" creationId="{BA3E3005-F14B-4C76-A5B2-B008AB7BF418}"/>
          </ac:spMkLst>
        </pc:spChg>
        <pc:picChg chg="mod">
          <ac:chgData name="Sissel Graakjær Bøgh Pedersen" userId="9a4da09e-2aa7-4057-b922-69927b6d858d" providerId="ADAL" clId="{7C41F2C3-ED7E-4A1A-804A-0BD46FCF2089}" dt="2024-12-04T08:24:35.644" v="5859"/>
          <ac:picMkLst>
            <pc:docMk/>
            <pc:sldMk cId="3510202094" sldId="370"/>
            <ac:picMk id="3" creationId="{F84F7F48-F28D-D265-EF8A-5F8536253FAB}"/>
          </ac:picMkLst>
        </pc:picChg>
      </pc:sldChg>
      <pc:sldChg chg="modSp mod">
        <pc:chgData name="Sissel Graakjær Bøgh Pedersen" userId="9a4da09e-2aa7-4057-b922-69927b6d858d" providerId="ADAL" clId="{7C41F2C3-ED7E-4A1A-804A-0BD46FCF2089}" dt="2024-12-04T08:25:43.381" v="6287"/>
        <pc:sldMkLst>
          <pc:docMk/>
          <pc:sldMk cId="3499643678" sldId="371"/>
        </pc:sldMkLst>
        <pc:spChg chg="mod">
          <ac:chgData name="Sissel Graakjær Bøgh Pedersen" userId="9a4da09e-2aa7-4057-b922-69927b6d858d" providerId="ADAL" clId="{7C41F2C3-ED7E-4A1A-804A-0BD46FCF2089}" dt="2024-12-04T08:25:43.381" v="6287"/>
          <ac:spMkLst>
            <pc:docMk/>
            <pc:sldMk cId="3499643678" sldId="371"/>
            <ac:spMk id="17" creationId="{BA3E3005-F14B-4C76-A5B2-B008AB7BF418}"/>
          </ac:spMkLst>
        </pc:spChg>
        <pc:picChg chg="mod">
          <ac:chgData name="Sissel Graakjær Bøgh Pedersen" userId="9a4da09e-2aa7-4057-b922-69927b6d858d" providerId="ADAL" clId="{7C41F2C3-ED7E-4A1A-804A-0BD46FCF2089}" dt="2024-12-04T08:24:35.681" v="6021"/>
          <ac:picMkLst>
            <pc:docMk/>
            <pc:sldMk cId="3499643678" sldId="371"/>
            <ac:picMk id="2" creationId="{6055D24D-DB48-4CE5-AD5D-7B1F9E0A6D58}"/>
          </ac:picMkLst>
        </pc:picChg>
      </pc:sldChg>
      <pc:sldChg chg="delSp modSp mod">
        <pc:chgData name="Sissel Graakjær Bøgh Pedersen" userId="9a4da09e-2aa7-4057-b922-69927b6d858d" providerId="ADAL" clId="{7C41F2C3-ED7E-4A1A-804A-0BD46FCF2089}" dt="2024-12-04T08:25:37.784" v="6171" actId="478"/>
        <pc:sldMkLst>
          <pc:docMk/>
          <pc:sldMk cId="1826103697" sldId="1837"/>
        </pc:sldMkLst>
        <pc:spChg chg="del mod">
          <ac:chgData name="Sissel Graakjær Bøgh Pedersen" userId="9a4da09e-2aa7-4057-b922-69927b6d858d" providerId="ADAL" clId="{7C41F2C3-ED7E-4A1A-804A-0BD46FCF2089}" dt="2024-12-04T08:25:37.784" v="6171" actId="478"/>
          <ac:spMkLst>
            <pc:docMk/>
            <pc:sldMk cId="1826103697" sldId="1837"/>
            <ac:spMk id="2" creationId="{FD219C92-8C38-4AF9-A791-CE42A4938536}"/>
          </ac:spMkLst>
        </pc:spChg>
        <pc:spChg chg="del mod">
          <ac:chgData name="Sissel Graakjær Bøgh Pedersen" userId="9a4da09e-2aa7-4057-b922-69927b6d858d" providerId="ADAL" clId="{7C41F2C3-ED7E-4A1A-804A-0BD46FCF2089}" dt="2024-12-04T08:25:28.661" v="6170" actId="478"/>
          <ac:spMkLst>
            <pc:docMk/>
            <pc:sldMk cId="1826103697" sldId="1837"/>
            <ac:spMk id="3" creationId="{D7003833-6713-4D84-B3EF-E9554EB6B8E2}"/>
          </ac:spMkLst>
        </pc:spChg>
      </pc:sldChg>
      <pc:sldChg chg="addSp delSp modSp mod">
        <pc:chgData name="Sissel Graakjær Bøgh Pedersen" userId="9a4da09e-2aa7-4057-b922-69927b6d858d" providerId="ADAL" clId="{7C41F2C3-ED7E-4A1A-804A-0BD46FCF2089}" dt="2024-12-04T08:25:43.397" v="6291"/>
        <pc:sldMkLst>
          <pc:docMk/>
          <pc:sldMk cId="2490957606" sldId="1839"/>
        </pc:sldMkLst>
        <pc:spChg chg="mod">
          <ac:chgData name="Sissel Graakjær Bøgh Pedersen" userId="9a4da09e-2aa7-4057-b922-69927b6d858d" providerId="ADAL" clId="{7C41F2C3-ED7E-4A1A-804A-0BD46FCF2089}" dt="2024-12-04T08:25:43.397" v="6291"/>
          <ac:spMkLst>
            <pc:docMk/>
            <pc:sldMk cId="2490957606" sldId="1839"/>
            <ac:spMk id="2" creationId="{57A61D23-0357-2E52-5B8F-CC8CFD096157}"/>
          </ac:spMkLst>
        </pc:spChg>
        <pc:spChg chg="add mod">
          <ac:chgData name="Sissel Graakjær Bøgh Pedersen" userId="9a4da09e-2aa7-4057-b922-69927b6d858d" providerId="ADAL" clId="{7C41F2C3-ED7E-4A1A-804A-0BD46FCF2089}" dt="2024-12-04T08:14:52.720" v="658" actId="1076"/>
          <ac:spMkLst>
            <pc:docMk/>
            <pc:sldMk cId="2490957606" sldId="1839"/>
            <ac:spMk id="3" creationId="{C90B386C-D33B-E852-5176-37DBB0074122}"/>
          </ac:spMkLst>
        </pc:spChg>
        <pc:spChg chg="del mod">
          <ac:chgData name="Sissel Graakjær Bøgh Pedersen" userId="9a4da09e-2aa7-4057-b922-69927b6d858d" providerId="ADAL" clId="{7C41F2C3-ED7E-4A1A-804A-0BD46FCF2089}" dt="2024-12-04T08:21:57.789" v="4440" actId="478"/>
          <ac:spMkLst>
            <pc:docMk/>
            <pc:sldMk cId="2490957606" sldId="1839"/>
            <ac:spMk id="16" creationId="{529EF304-3642-4464-B9FB-62C41779ACEB}"/>
          </ac:spMkLst>
        </pc:spChg>
        <pc:picChg chg="mod">
          <ac:chgData name="Sissel Graakjær Bøgh Pedersen" userId="9a4da09e-2aa7-4057-b922-69927b6d858d" providerId="ADAL" clId="{7C41F2C3-ED7E-4A1A-804A-0BD46FCF2089}" dt="2024-12-04T08:24:35.629" v="5793"/>
          <ac:picMkLst>
            <pc:docMk/>
            <pc:sldMk cId="2490957606" sldId="1839"/>
            <ac:picMk id="14" creationId="{C71F4EC0-8AE5-B487-EC9C-3E05C5AAB5ED}"/>
          </ac:picMkLst>
        </pc:picChg>
      </pc:sldChg>
      <pc:sldChg chg="addSp delSp modSp mod">
        <pc:chgData name="Sissel Graakjær Bøgh Pedersen" userId="9a4da09e-2aa7-4057-b922-69927b6d858d" providerId="ADAL" clId="{7C41F2C3-ED7E-4A1A-804A-0BD46FCF2089}" dt="2024-12-04T08:25:43.397" v="6289"/>
        <pc:sldMkLst>
          <pc:docMk/>
          <pc:sldMk cId="455682271" sldId="1849"/>
        </pc:sldMkLst>
        <pc:spChg chg="add mod">
          <ac:chgData name="Sissel Graakjær Bøgh Pedersen" userId="9a4da09e-2aa7-4057-b922-69927b6d858d" providerId="ADAL" clId="{7C41F2C3-ED7E-4A1A-804A-0BD46FCF2089}" dt="2024-12-04T08:16:58.762" v="883" actId="20577"/>
          <ac:spMkLst>
            <pc:docMk/>
            <pc:sldMk cId="455682271" sldId="1849"/>
            <ac:spMk id="2" creationId="{DBFB590F-1C17-7B51-41D2-46D7A621A41A}"/>
          </ac:spMkLst>
        </pc:spChg>
        <pc:spChg chg="del mod">
          <ac:chgData name="Sissel Graakjær Bøgh Pedersen" userId="9a4da09e-2aa7-4057-b922-69927b6d858d" providerId="ADAL" clId="{7C41F2C3-ED7E-4A1A-804A-0BD46FCF2089}" dt="2024-12-04T08:16:57.879" v="882"/>
          <ac:spMkLst>
            <pc:docMk/>
            <pc:sldMk cId="455682271" sldId="1849"/>
            <ac:spMk id="7" creationId="{FD548130-2E37-E7E7-ADBA-B75899207AE7}"/>
          </ac:spMkLst>
        </pc:spChg>
        <pc:spChg chg="mod">
          <ac:chgData name="Sissel Graakjær Bøgh Pedersen" userId="9a4da09e-2aa7-4057-b922-69927b6d858d" providerId="ADAL" clId="{7C41F2C3-ED7E-4A1A-804A-0BD46FCF2089}" dt="2024-12-04T08:25:43.397" v="6289"/>
          <ac:spMkLst>
            <pc:docMk/>
            <pc:sldMk cId="455682271" sldId="1849"/>
            <ac:spMk id="9" creationId="{42F26E3C-3D9E-4FF6-792A-6CBBDAD6EF12}"/>
          </ac:spMkLst>
        </pc:spChg>
        <pc:spChg chg="del mod">
          <ac:chgData name="Sissel Graakjær Bøgh Pedersen" userId="9a4da09e-2aa7-4057-b922-69927b6d858d" providerId="ADAL" clId="{7C41F2C3-ED7E-4A1A-804A-0BD46FCF2089}" dt="2024-12-04T08:22:07.132" v="4796" actId="478"/>
          <ac:spMkLst>
            <pc:docMk/>
            <pc:sldMk cId="455682271" sldId="1849"/>
            <ac:spMk id="16" creationId="{529EF304-3642-4464-B9FB-62C41779ACEB}"/>
          </ac:spMkLst>
        </pc:spChg>
        <pc:picChg chg="mod">
          <ac:chgData name="Sissel Graakjær Bøgh Pedersen" userId="9a4da09e-2aa7-4057-b922-69927b6d858d" providerId="ADAL" clId="{7C41F2C3-ED7E-4A1A-804A-0BD46FCF2089}" dt="2024-12-04T08:24:35.681" v="6029"/>
          <ac:picMkLst>
            <pc:docMk/>
            <pc:sldMk cId="455682271" sldId="1849"/>
            <ac:picMk id="6" creationId="{6B4BD4AC-F7BE-890B-BB3A-C6537289AB05}"/>
          </ac:picMkLst>
        </pc:picChg>
      </pc:sldChg>
      <pc:sldChg chg="addSp delSp modSp mod">
        <pc:chgData name="Sissel Graakjær Bøgh Pedersen" userId="9a4da09e-2aa7-4057-b922-69927b6d858d" providerId="ADAL" clId="{7C41F2C3-ED7E-4A1A-804A-0BD46FCF2089}" dt="2024-12-04T08:18:09.320" v="887"/>
        <pc:sldMkLst>
          <pc:docMk/>
          <pc:sldMk cId="2543116656" sldId="1858"/>
        </pc:sldMkLst>
        <pc:spChg chg="add del mod">
          <ac:chgData name="Sissel Graakjær Bøgh Pedersen" userId="9a4da09e-2aa7-4057-b922-69927b6d858d" providerId="ADAL" clId="{7C41F2C3-ED7E-4A1A-804A-0BD46FCF2089}" dt="2024-12-04T08:16:44.163" v="850"/>
          <ac:spMkLst>
            <pc:docMk/>
            <pc:sldMk cId="2543116656" sldId="1858"/>
            <ac:spMk id="2" creationId="{36984918-8A27-6246-DF4D-5CB4603A9E41}"/>
          </ac:spMkLst>
        </pc:spChg>
        <pc:spChg chg="add mod">
          <ac:chgData name="Sissel Graakjær Bøgh Pedersen" userId="9a4da09e-2aa7-4057-b922-69927b6d858d" providerId="ADAL" clId="{7C41F2C3-ED7E-4A1A-804A-0BD46FCF2089}" dt="2024-12-04T08:16:50.388" v="852" actId="207"/>
          <ac:spMkLst>
            <pc:docMk/>
            <pc:sldMk cId="2543116656" sldId="1858"/>
            <ac:spMk id="3" creationId="{E24B02F5-4E66-9DFE-C355-BDC4786A79B6}"/>
          </ac:spMkLst>
        </pc:spChg>
        <pc:graphicFrameChg chg="mod modGraphic">
          <ac:chgData name="Sissel Graakjær Bøgh Pedersen" userId="9a4da09e-2aa7-4057-b922-69927b6d858d" providerId="ADAL" clId="{7C41F2C3-ED7E-4A1A-804A-0BD46FCF2089}" dt="2024-12-04T08:18:09.320" v="887"/>
          <ac:graphicFrameMkLst>
            <pc:docMk/>
            <pc:sldMk cId="2543116656" sldId="1858"/>
            <ac:graphicFrameMk id="5" creationId="{F9472093-D8B8-034B-69B4-D93BE1B0B72E}"/>
          </ac:graphicFrameMkLst>
        </pc:graphicFrameChg>
      </pc:sldChg>
      <pc:sldChg chg="modSp mod">
        <pc:chgData name="Sissel Graakjær Bøgh Pedersen" userId="9a4da09e-2aa7-4057-b922-69927b6d858d" providerId="ADAL" clId="{7C41F2C3-ED7E-4A1A-804A-0BD46FCF2089}" dt="2024-12-04T08:25:43.321" v="6275"/>
        <pc:sldMkLst>
          <pc:docMk/>
          <pc:sldMk cId="1276657817" sldId="1859"/>
        </pc:sldMkLst>
        <pc:spChg chg="mod">
          <ac:chgData name="Sissel Graakjær Bøgh Pedersen" userId="9a4da09e-2aa7-4057-b922-69927b6d858d" providerId="ADAL" clId="{7C41F2C3-ED7E-4A1A-804A-0BD46FCF2089}" dt="2024-12-04T08:25:43.321" v="6275"/>
          <ac:spMkLst>
            <pc:docMk/>
            <pc:sldMk cId="1276657817" sldId="1859"/>
            <ac:spMk id="6" creationId="{CE3727D4-43C9-54AC-B758-F0852B17ED1A}"/>
          </ac:spMkLst>
        </pc:spChg>
      </pc:sldChg>
    </pc:docChg>
  </pc:docChgLst>
  <pc:docChgLst>
    <pc:chgData name="Anne Thorndahl Børsting" userId="a8e8ef32-5715-4826-9bec-6080fc9a3577" providerId="ADAL" clId="{65C4261D-6727-4EA6-9991-FD4BB29129C5}"/>
    <pc:docChg chg="custSel modSld">
      <pc:chgData name="Anne Thorndahl Børsting" userId="a8e8ef32-5715-4826-9bec-6080fc9a3577" providerId="ADAL" clId="{65C4261D-6727-4EA6-9991-FD4BB29129C5}" dt="2024-12-05T19:05:23.107" v="8" actId="1076"/>
      <pc:docMkLst>
        <pc:docMk/>
      </pc:docMkLst>
      <pc:sldChg chg="delSp modSp mod">
        <pc:chgData name="Anne Thorndahl Børsting" userId="a8e8ef32-5715-4826-9bec-6080fc9a3577" providerId="ADAL" clId="{65C4261D-6727-4EA6-9991-FD4BB29129C5}" dt="2024-12-05T19:05:23.107" v="8" actId="1076"/>
        <pc:sldMkLst>
          <pc:docMk/>
          <pc:sldMk cId="2137541951" sldId="369"/>
        </pc:sldMkLst>
        <pc:picChg chg="mod">
          <ac:chgData name="Anne Thorndahl Børsting" userId="a8e8ef32-5715-4826-9bec-6080fc9a3577" providerId="ADAL" clId="{65C4261D-6727-4EA6-9991-FD4BB29129C5}" dt="2024-12-05T19:05:20" v="6" actId="1076"/>
          <ac:picMkLst>
            <pc:docMk/>
            <pc:sldMk cId="2137541951" sldId="369"/>
            <ac:picMk id="2" creationId="{2580C7F9-4A69-409B-93CA-6579BE4017F9}"/>
          </ac:picMkLst>
        </pc:picChg>
        <pc:picChg chg="mod">
          <ac:chgData name="Anne Thorndahl Børsting" userId="a8e8ef32-5715-4826-9bec-6080fc9a3577" providerId="ADAL" clId="{65C4261D-6727-4EA6-9991-FD4BB29129C5}" dt="2024-12-05T19:05:21.630" v="7" actId="1076"/>
          <ac:picMkLst>
            <pc:docMk/>
            <pc:sldMk cId="2137541951" sldId="369"/>
            <ac:picMk id="4" creationId="{8E0E6E11-6AB9-8EEB-4F64-6B70DDC5DA3B}"/>
          </ac:picMkLst>
        </pc:picChg>
        <pc:picChg chg="mod">
          <ac:chgData name="Anne Thorndahl Børsting" userId="a8e8ef32-5715-4826-9bec-6080fc9a3577" providerId="ADAL" clId="{65C4261D-6727-4EA6-9991-FD4BB29129C5}" dt="2024-12-05T19:05:23.107" v="8" actId="1076"/>
          <ac:picMkLst>
            <pc:docMk/>
            <pc:sldMk cId="2137541951" sldId="369"/>
            <ac:picMk id="5" creationId="{A4A30E93-FB67-B041-77BE-29164602DF00}"/>
          </ac:picMkLst>
        </pc:picChg>
        <pc:picChg chg="del">
          <ac:chgData name="Anne Thorndahl Børsting" userId="a8e8ef32-5715-4826-9bec-6080fc9a3577" providerId="ADAL" clId="{65C4261D-6727-4EA6-9991-FD4BB29129C5}" dt="2024-12-05T19:05:03.683" v="0" actId="478"/>
          <ac:picMkLst>
            <pc:docMk/>
            <pc:sldMk cId="2137541951" sldId="369"/>
            <ac:picMk id="7" creationId="{3898C5E9-179D-4952-CC08-F96380B4AF9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8A473-6683-4B96-87F6-18928D0D2B94}" type="datetimeFigureOut">
              <a:rPr lang="da-DK" smtClean="0"/>
              <a:t>05-12-2024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7687E-4917-433C-AE72-8EE3781B9180}" type="slidenum">
              <a:rPr lang="da-DK" smtClean="0"/>
              <a:t>‹nr.›</a:t>
            </a:fld>
            <a:endParaRPr lang="da-DK"/>
          </a:p>
        </p:txBody>
      </p:sp>
    </p:spTree>
    <p:extLst>
      <p:ext uri="{BB962C8B-B14F-4D97-AF65-F5344CB8AC3E}">
        <p14:creationId xmlns:p14="http://schemas.microsoft.com/office/powerpoint/2010/main" val="1682754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bruges visuelstøtte til at understøtte den ønsket adfærd. I nest er det altid anvisende. Dvs. ingen symboler med streg f.eks. Ingen sko inden for – </a:t>
            </a:r>
            <a:r>
              <a:rPr lang="da-DK" dirty="0" err="1"/>
              <a:t>istedet</a:t>
            </a:r>
            <a:r>
              <a:rPr lang="da-DK" dirty="0"/>
              <a:t> her er det strømpefødder. </a:t>
            </a:r>
          </a:p>
          <a:p>
            <a:endParaRPr lang="da-DK" dirty="0"/>
          </a:p>
          <a:p>
            <a:r>
              <a:rPr lang="da-DK" dirty="0"/>
              <a:t>Det kan bruges i de situationer hvor der stilles krav til børnenes impulskontrol f.eks. Med Vente stregen med prikker hvor man kan sidde går det lettere at vente i kø. Visuelstøtte til adfærd Tydeliggøre forventninger til f.eks. Samling, hvor man skal lytte, og markere hvis man gerne vil byde ind. I Pixi udgaven selvregulering præsenteres skalering som tilgang til at understøtte børns selvregulering. Stemmeskalaen er her et eksempel hvor visuelstøtte tydeliggøre og påminder den forventet adfærd i situationen. Igen skal dette visuelle støtte understøtte den øvrige pædagogiske praksis. Det pædagogiske personale som rollemodel og tilgang til barnet og børnegruppen skal altid være i fokus og understøttes af den visuelle støtte.</a:t>
            </a:r>
          </a:p>
          <a:p>
            <a:endParaRPr lang="da-DK" dirty="0"/>
          </a:p>
          <a:p>
            <a:r>
              <a:rPr lang="da-DK" dirty="0"/>
              <a:t>Når man bruger visuel støtte til at tydeliggøre forventninger til adfærd, er det vigtig at genbesøge om forventninger passer til børnegruppens forudsætninger. Står der f.eks. 10 børn i kø til toilettet, kan der være brug for voksenguidning sammen med den visuelle støtte. Eller man skal genbesøge om situationen skal organiseres anderledes så ventepositionen bliver en positiv øvebane for alle børn.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42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er det centralt, at man i praksis arbejder aktiv med afsæt i børnegruppens behov og derfor også tager afsæt i hvad der giver mening for børnegruppen. En måde at understøtte oplevelsen af mening og selvbestemmelse er ved at have indflydelse på hvad man foretager sig. Det kan dog være relevant at afgrænse og tydeliggøre hvad der kan vælges imellem. For at sikre at børnene får de bedste øvebaner og der er voksne som understøtter deres udvikling og trivsel. </a:t>
            </a:r>
          </a:p>
          <a:p>
            <a:endParaRPr lang="da-DK" dirty="0"/>
          </a:p>
          <a:p>
            <a:r>
              <a:rPr lang="da-DK" dirty="0"/>
              <a:t>Dette kan gøres ved visuelt at vise Billeder af hvilke aktiviteter der er og hvilke voksne der er ved de aktiviteter. Alt efter børnenes alder og kognitive/sproglige forståelse og aktivitetens formål kan de inddrages i selv at sætte deres billeder på. I Nest vil der hvis børnene selv får medbestemmelse til at sætte billeder på ikke være en begrænsning på hvor mange børn der kan være i en aktivitet. Der vil de voksne efterfølgende justere så der er ressourcer som passer. </a:t>
            </a:r>
          </a:p>
          <a:p>
            <a:r>
              <a:rPr lang="da-DK" dirty="0"/>
              <a:t>Man kan have billeder af aktivitet som barnet får med sig – for at fastholde ”hvad skal jeg nu”.</a:t>
            </a:r>
          </a:p>
          <a:p>
            <a:endParaRPr lang="da-DK" dirty="0"/>
          </a:p>
          <a:p>
            <a:r>
              <a:rPr lang="da-DK" dirty="0"/>
              <a:t>Det kan også være placering at gruppeinddeling først og så efterfølgende valg af aktivitet. Det er vigtigt at der ligger overvejelser bag hvordan man understøtter børnenes valg. </a:t>
            </a:r>
          </a:p>
          <a:p>
            <a:endParaRPr lang="da-DK" dirty="0"/>
          </a:p>
          <a:p>
            <a:r>
              <a:rPr lang="da-DK" dirty="0"/>
              <a:t>I en vuggestuegruppe havde de hver torsdag selvbestemmelses formiddag. Billeder af legetøj blev lagt på gulvet børnene fik et billede af dem selv som de nu selv eller med hjælp fra de voksne kunne placere på det legetøj de gerne ville lege med. Personalet fordelte sig efter børnenes valg, så de bedst kunne understøtte legen. </a:t>
            </a:r>
          </a:p>
          <a:p>
            <a:endParaRPr lang="da-DK" dirty="0"/>
          </a:p>
          <a:p>
            <a:endParaRPr lang="da-DK" dirty="0"/>
          </a:p>
          <a:p>
            <a:r>
              <a:rPr lang="da-DK" dirty="0"/>
              <a:t>Muligheden for valg virker motiverende og kan derfor også bruges til at understøtte deltagelse ind i aktiviteter som barnet eller børnegruppen ikke selv tilvælger. I en børnehave gruppe er der Til samling er der en særlig opgave hvor man må være med til at vælge og efterfølgende præsentere en leg eller sang. Dette visualiseres med billeder og konkreter, som barnet er med til at finde frem og bruge til samlingen.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66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Visuelt støtte kan bruges til at understøtte og fastholde en række af beskeder eller handlinger. Som når vi beder børnene gå på toilet, vaske hænder og så i garderoben og tage sandaler på og så skal de ud til Lone som sidder klar på legepladsen med solcremen. I hvert enkelt af disse beskeder er der flere delhandlinger som barnet skal have styr på, for at lykkes med beskeden. Her kan visuelt støtte understøtte barnet i at fastholde rækkefølgen og de handlinger der er forventet. </a:t>
            </a:r>
          </a:p>
          <a:p>
            <a:endParaRPr lang="da-DK" dirty="0"/>
          </a:p>
          <a:p>
            <a:r>
              <a:rPr lang="da-DK" dirty="0"/>
              <a:t>Dette er væsentligt når vi ved at børn i dagtilbud er i gang med at udvikle deres arbejdshukommelse og først ved omkring 6 årsalderen kan håndtere flere beskeder på en gang. </a:t>
            </a:r>
          </a:p>
          <a:p>
            <a:endParaRPr lang="da-DK" dirty="0"/>
          </a:p>
          <a:p>
            <a:r>
              <a:rPr lang="da-DK" dirty="0"/>
              <a:t>Den visuelle støtte kan bruges som en på mindelse til at hvilken handling er der nået til. med guidning fra den voksne kan den visuelle støttet således også understøtte at barnet selv søger at løse den udfordring det står overfor. </a:t>
            </a:r>
          </a:p>
          <a:p>
            <a:endParaRPr lang="da-DK" dirty="0"/>
          </a:p>
          <a:p>
            <a:r>
              <a:rPr lang="da-DK" dirty="0"/>
              <a:t>Som med al visuelle støtte kræver at den bliver brugt. Dvs. at der er an fast aftale om hvilken voksen tilpasser billeder og tøjet på påklædningsdukken og hvornår det gøres.</a:t>
            </a:r>
          </a:p>
          <a:p>
            <a:endParaRPr lang="da-DK" dirty="0"/>
          </a:p>
          <a:p>
            <a:r>
              <a:rPr lang="da-DK" dirty="0"/>
              <a:t>Det er også vigtig at have tanke for at for nogle børn er der behov for trinvis guidning, mens andre har brug for at se hvordan er det slutresultatet skal se ud. Hvad arbejder jeg hen imod. Dette kan også bruges i aktiviteter hvor der er en færdiglavet påskekylling, da det kan være svært for særligt de yngste børn at forstille sig det færdige produkt og processen er derfor svær at overskue eller se mening i. </a:t>
            </a:r>
          </a:p>
          <a:p>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174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 at visuelstøtte skal være et relevant og meningsfuldt redskab for både børn og personale, der det vigtig at der en struktur for hvordan og hvornår det bringes i spil i de faglige refleksioner i hverdagen og i de formaliserede møderum. Dette kan gøres ved at have visuelt støtte på som punkt i planlægningen og evaluering af aktivitet. </a:t>
            </a:r>
          </a:p>
          <a:p>
            <a:endParaRPr lang="da-DK" dirty="0"/>
          </a:p>
          <a:p>
            <a:r>
              <a:rPr lang="da-DK" dirty="0"/>
              <a:t>Man kan på VI under Nest i dagtilbud finde inspiration til visuelle støtter, dette opdateres løbende. </a:t>
            </a:r>
          </a:p>
          <a:p>
            <a:endParaRPr lang="da-DK" dirty="0"/>
          </a:p>
          <a:p>
            <a:r>
              <a:rPr lang="da-DK" dirty="0"/>
              <a:t>Det kræver at man som personalegruppe holder hinanden op på og afstemmer hvordan og hvorfor man bruger den visuelle støtte. Så det ikke har betydning hvilken personale f.eks. Skal gennem gå tavle med børnene eller opdatere den visuelle støtte. </a:t>
            </a:r>
          </a:p>
          <a:p>
            <a:endParaRPr lang="da-DK" dirty="0"/>
          </a:p>
          <a:p>
            <a:r>
              <a:rPr lang="da-DK" dirty="0"/>
              <a:t>Det samme er gør sig gældende i forhold til indretning og vedligehold af læringsmiljøer. I institutionens årshjul kan der være en struktur for hvordan man kommer gennem læringsmiljøerne. I de formaliserede møderum skal perspektiver omkring det fysiske læringsmiljø tages med når man bliver opmærksom på at der er behov for justeringer i praksis for at sikre børnene trivsel og udvikling. Er det tydeligt for børnene hvad og hvor de kan lege de lege de er optaget af, er legezoner placeret relevant for hinanden. </a:t>
            </a:r>
          </a:p>
          <a:p>
            <a:endParaRPr lang="da-DK" dirty="0"/>
          </a:p>
          <a:p>
            <a:endParaRPr lang="da-DK" dirty="0"/>
          </a:p>
        </p:txBody>
      </p:sp>
      <p:sp>
        <p:nvSpPr>
          <p:cNvPr id="4" name="Pladsholder til slidenummer 3"/>
          <p:cNvSpPr>
            <a:spLocks noGrp="1"/>
          </p:cNvSpPr>
          <p:nvPr>
            <p:ph type="sldNum" sz="quarter" idx="5"/>
          </p:nvPr>
        </p:nvSpPr>
        <p:spPr/>
        <p:txBody>
          <a:bodyPr/>
          <a:lstStyle/>
          <a:p>
            <a:fld id="{72E7687E-4917-433C-AE72-8EE3781B9180}" type="slidenum">
              <a:rPr lang="da-DK" smtClean="0"/>
              <a:t>5</a:t>
            </a:fld>
            <a:endParaRPr lang="da-DK"/>
          </a:p>
        </p:txBody>
      </p:sp>
    </p:spTree>
    <p:extLst>
      <p:ext uri="{BB962C8B-B14F-4D97-AF65-F5344CB8AC3E}">
        <p14:creationId xmlns:p14="http://schemas.microsoft.com/office/powerpoint/2010/main" val="335480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0D8E11B4-3192-46E6-AEB5-F6E771885FD3}"/>
              </a:ext>
            </a:extLst>
          </p:cNvPr>
          <p:cNvSpPr>
            <a:spLocks noGrp="1"/>
          </p:cNvSpPr>
          <p:nvPr>
            <p:ph type="body" idx="1"/>
          </p:nvPr>
        </p:nvSpPr>
        <p:spPr/>
        <p:txBody>
          <a:bodyPr/>
          <a:lstStyle/>
          <a:p>
            <a:r>
              <a:rPr lang="da-DK" dirty="0"/>
              <a:t>I arbejdet med rutiner, struktur kan følgende spørgsmål være relevant at drøfte sammen som personalegruppen til at kvalificerer den pædagogiske praksis i rutinesituationerne.  </a:t>
            </a:r>
          </a:p>
        </p:txBody>
      </p:sp>
    </p:spTree>
    <p:extLst>
      <p:ext uri="{BB962C8B-B14F-4D97-AF65-F5344CB8AC3E}">
        <p14:creationId xmlns:p14="http://schemas.microsoft.com/office/powerpoint/2010/main" val="726901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væsentlig at være sikker på at man har den samme forståelse af f.eks. Organisering og rutine situationer for man kan lave justeringer som er relevante for både børn og voksne. Til afdækning af praksis kan de følgende skemaer være relevante at tage afsæt i . </a:t>
            </a:r>
          </a:p>
        </p:txBody>
      </p:sp>
      <p:sp>
        <p:nvSpPr>
          <p:cNvPr id="4" name="Pladsholder til slidenummer 3"/>
          <p:cNvSpPr>
            <a:spLocks noGrp="1"/>
          </p:cNvSpPr>
          <p:nvPr>
            <p:ph type="sldNum" sz="quarter" idx="5"/>
          </p:nvPr>
        </p:nvSpPr>
        <p:spPr/>
        <p:txBody>
          <a:bodyPr/>
          <a:lstStyle/>
          <a:p>
            <a:fld id="{72E7687E-4917-433C-AE72-8EE3781B9180}" type="slidenum">
              <a:rPr lang="da-DK" smtClean="0"/>
              <a:t>7</a:t>
            </a:fld>
            <a:endParaRPr lang="da-DK"/>
          </a:p>
        </p:txBody>
      </p:sp>
    </p:spTree>
    <p:extLst>
      <p:ext uri="{BB962C8B-B14F-4D97-AF65-F5344CB8AC3E}">
        <p14:creationId xmlns:p14="http://schemas.microsoft.com/office/powerpoint/2010/main" val="287864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Er man kørt fast i indretningen af læringsmiljøerne er det </a:t>
            </a:r>
            <a:r>
              <a:rPr lang="da-DK" dirty="0" err="1"/>
              <a:t>relavant</a:t>
            </a:r>
            <a:r>
              <a:rPr lang="da-DK" dirty="0"/>
              <a:t> at gå på besøg på hinandens gruppe rum eller lave en analyse af læringsmiljøet i forhold til at give en pejling på hvad der er behov for at justere. </a:t>
            </a:r>
          </a:p>
          <a:p>
            <a:endParaRPr lang="da-DK" dirty="0"/>
          </a:p>
          <a:p>
            <a:r>
              <a:rPr lang="da-DK" dirty="0"/>
              <a:t>Denne øvelse kan også gøres sammen med børnene. Lade dem </a:t>
            </a:r>
            <a:r>
              <a:rPr lang="da-DK" dirty="0" err="1"/>
              <a:t>tydeliggører</a:t>
            </a:r>
            <a:r>
              <a:rPr lang="da-DK" dirty="0"/>
              <a:t> hvor de kan li at lege og hvor de ikke oplever det er sjov, eller trygt at være.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09F2D-F983-474D-9C48-942D83299F9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58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er et eksempel på en analyse af læringsmiljøet. Dansk center for undervisningsmiljø har på deres hjemmeside materialer som kan understøtte analyse og justering af læringsmiljøet med inddragelse af børneperspektivet. </a:t>
            </a:r>
          </a:p>
          <a:p>
            <a:endParaRPr lang="da-DK" dirty="0"/>
          </a:p>
          <a:p>
            <a:r>
              <a:rPr lang="da-DK" dirty="0"/>
              <a:t>Tak for at se og lytte med i denne </a:t>
            </a:r>
            <a:r>
              <a:rPr lang="da-DK" dirty="0" err="1"/>
              <a:t>pixi</a:t>
            </a:r>
            <a:r>
              <a:rPr lang="da-DK" dirty="0"/>
              <a:t> udgave af Nest </a:t>
            </a:r>
            <a:r>
              <a:rPr lang="da-DK"/>
              <a:t>i dagtilbud. </a:t>
            </a:r>
            <a:endParaRPr lang="da-DK" dirty="0"/>
          </a:p>
        </p:txBody>
      </p:sp>
      <p:sp>
        <p:nvSpPr>
          <p:cNvPr id="4" name="Pladsholder til slidenummer 3"/>
          <p:cNvSpPr>
            <a:spLocks noGrp="1"/>
          </p:cNvSpPr>
          <p:nvPr>
            <p:ph type="sldNum" sz="quarter" idx="5"/>
          </p:nvPr>
        </p:nvSpPr>
        <p:spPr/>
        <p:txBody>
          <a:bodyPr/>
          <a:lstStyle/>
          <a:p>
            <a:fld id="{9C938BA5-D29E-4C51-8CA2-D79436972BBC}" type="slidenum">
              <a:rPr lang="da-DK" smtClean="0"/>
              <a:t>9</a:t>
            </a:fld>
            <a:endParaRPr lang="da-DK"/>
          </a:p>
        </p:txBody>
      </p:sp>
    </p:spTree>
    <p:extLst>
      <p:ext uri="{BB962C8B-B14F-4D97-AF65-F5344CB8AC3E}">
        <p14:creationId xmlns:p14="http://schemas.microsoft.com/office/powerpoint/2010/main" val="2412149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0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2"/>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accent2"/>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accent2"/>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accent2"/>
                </a:solidFill>
              </a:defRPr>
            </a:lvl1pPr>
          </a:lstStyle>
          <a:p>
            <a:fld id="{CD9EE736-8C43-C643-845F-397C49529551}" type="slidenum">
              <a:rPr lang="da-DK" smtClean="0"/>
              <a:pPr/>
              <a:t>‹nr.›</a:t>
            </a:fld>
            <a:endParaRPr lang="da-DK" dirty="0"/>
          </a:p>
        </p:txBody>
      </p:sp>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chemeClr val="accent2"/>
                </a:solidFill>
              </a:defRPr>
            </a:lvl1pPr>
          </a:lstStyle>
          <a:p>
            <a:r>
              <a:rPr lang="da-DK" dirty="0"/>
              <a:t>Titel</a:t>
            </a:r>
          </a:p>
        </p:txBody>
      </p:sp>
      <p:pic>
        <p:nvPicPr>
          <p:cNvPr id="6" name="Billede 5">
            <a:extLst>
              <a:ext uri="{FF2B5EF4-FFF2-40B4-BE49-F238E27FC236}">
                <a16:creationId xmlns:a16="http://schemas.microsoft.com/office/drawing/2014/main" id="{B7969EF3-1CB7-649D-67B4-A0FAD957B39D}"/>
              </a:ext>
            </a:extLst>
          </p:cNvPr>
          <p:cNvPicPr>
            <a:picLocks noChangeAspect="1"/>
          </p:cNvPicPr>
          <p:nvPr/>
        </p:nvPicPr>
        <p:blipFill>
          <a:blip r:embed="rId2"/>
          <a:stretch>
            <a:fillRect/>
          </a:stretch>
        </p:blipFill>
        <p:spPr>
          <a:xfrm>
            <a:off x="5347656" y="1631753"/>
            <a:ext cx="1496686" cy="1856225"/>
          </a:xfrm>
          <a:prstGeom prst="rect">
            <a:avLst/>
          </a:prstGeom>
        </p:spPr>
      </p:pic>
    </p:spTree>
    <p:extLst>
      <p:ext uri="{BB962C8B-B14F-4D97-AF65-F5344CB8AC3E}">
        <p14:creationId xmlns:p14="http://schemas.microsoft.com/office/powerpoint/2010/main" val="411444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AEF29EDE-7007-4FDA-B627-45F5006004A4}"/>
              </a:ext>
            </a:extLst>
          </p:cNvPr>
          <p:cNvPicPr>
            <a:picLocks noChangeAspect="1"/>
          </p:cNvPicPr>
          <p:nvPr/>
        </p:nvPicPr>
        <p:blipFill>
          <a:blip r:embed="rId3"/>
          <a:stretch>
            <a:fillRect/>
          </a:stretch>
        </p:blipFill>
        <p:spPr>
          <a:xfrm>
            <a:off x="6699000" y="1534819"/>
            <a:ext cx="2908800" cy="359559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33695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091E79C1-AE89-9302-761A-68B7F93C60A6}"/>
              </a:ext>
            </a:extLst>
          </p:cNvPr>
          <p:cNvPicPr>
            <a:picLocks noChangeAspect="1"/>
          </p:cNvPicPr>
          <p:nvPr/>
        </p:nvPicPr>
        <p:blipFill>
          <a:blip r:embed="rId3"/>
          <a:stretch>
            <a:fillRect/>
          </a:stretch>
        </p:blipFill>
        <p:spPr>
          <a:xfrm>
            <a:off x="6699000" y="1528838"/>
            <a:ext cx="2908800" cy="3607561"/>
          </a:xfrm>
          <a:prstGeom prst="rect">
            <a:avLst/>
          </a:prstGeom>
        </p:spPr>
      </p:pic>
    </p:spTree>
    <p:extLst>
      <p:ext uri="{BB962C8B-B14F-4D97-AF65-F5344CB8AC3E}">
        <p14:creationId xmlns:p14="http://schemas.microsoft.com/office/powerpoint/2010/main" val="179933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4C797B94-62F5-75F0-0A4A-44A847127B09}"/>
              </a:ext>
            </a:extLst>
          </p:cNvPr>
          <p:cNvPicPr>
            <a:picLocks noChangeAspect="1"/>
          </p:cNvPicPr>
          <p:nvPr/>
        </p:nvPicPr>
        <p:blipFill>
          <a:blip r:embed="rId3"/>
          <a:stretch>
            <a:fillRect/>
          </a:stretch>
        </p:blipFill>
        <p:spPr>
          <a:xfrm>
            <a:off x="6700598" y="1530819"/>
            <a:ext cx="2905604" cy="3603600"/>
          </a:xfrm>
          <a:prstGeom prst="rect">
            <a:avLst/>
          </a:prstGeom>
        </p:spPr>
      </p:pic>
    </p:spTree>
    <p:extLst>
      <p:ext uri="{BB962C8B-B14F-4D97-AF65-F5344CB8AC3E}">
        <p14:creationId xmlns:p14="http://schemas.microsoft.com/office/powerpoint/2010/main" val="180522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F3E59FAA-3A8C-B66E-CDFA-CCFF158B97E4}"/>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27648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2A93E9C6-8906-8CEB-A4D9-9C5F3DE6C096}"/>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3068886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descr="Et billede, der indeholder pil&#10;&#10;Automatisk genereret beskrivelse">
            <a:extLst>
              <a:ext uri="{FF2B5EF4-FFF2-40B4-BE49-F238E27FC236}">
                <a16:creationId xmlns:a16="http://schemas.microsoft.com/office/drawing/2014/main" id="{D9715ADC-8271-B1CF-756D-638FEFF378D9}"/>
              </a:ext>
            </a:extLst>
          </p:cNvPr>
          <p:cNvPicPr>
            <a:picLocks noChangeAspect="1"/>
          </p:cNvPicPr>
          <p:nvPr/>
        </p:nvPicPr>
        <p:blipFill>
          <a:blip r:embed="rId3"/>
          <a:stretch>
            <a:fillRect/>
          </a:stretch>
        </p:blipFill>
        <p:spPr>
          <a:xfrm>
            <a:off x="5053045" y="1473999"/>
            <a:ext cx="6200709" cy="3910001"/>
          </a:xfrm>
          <a:prstGeom prst="rect">
            <a:avLst/>
          </a:prstGeom>
        </p:spPr>
      </p:pic>
      <p:sp>
        <p:nvSpPr>
          <p:cNvPr id="9" name="Titel 1">
            <a:extLst>
              <a:ext uri="{FF2B5EF4-FFF2-40B4-BE49-F238E27FC236}">
                <a16:creationId xmlns:a16="http://schemas.microsoft.com/office/drawing/2014/main" id="{EF6FC6F7-6385-D8D0-E3E0-DAC65F7EA595}"/>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DFC23360-DCB5-AAD5-6997-DA852A29635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3725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9" name="Billede 8">
            <a:extLst>
              <a:ext uri="{FF2B5EF4-FFF2-40B4-BE49-F238E27FC236}">
                <a16:creationId xmlns:a16="http://schemas.microsoft.com/office/drawing/2014/main" id="{944DBC61-161D-5E81-1CF2-E2614DB28795}"/>
              </a:ext>
            </a:extLst>
          </p:cNvPr>
          <p:cNvPicPr>
            <a:picLocks noChangeAspect="1"/>
          </p:cNvPicPr>
          <p:nvPr/>
        </p:nvPicPr>
        <p:blipFill>
          <a:blip r:embed="rId3"/>
          <a:stretch>
            <a:fillRect/>
          </a:stretch>
        </p:blipFill>
        <p:spPr>
          <a:xfrm>
            <a:off x="4622591" y="2371864"/>
            <a:ext cx="6484495" cy="2114272"/>
          </a:xfrm>
          <a:prstGeom prst="rect">
            <a:avLst/>
          </a:prstGeom>
        </p:spPr>
      </p:pic>
      <p:sp>
        <p:nvSpPr>
          <p:cNvPr id="10" name="Titel 1">
            <a:extLst>
              <a:ext uri="{FF2B5EF4-FFF2-40B4-BE49-F238E27FC236}">
                <a16:creationId xmlns:a16="http://schemas.microsoft.com/office/drawing/2014/main" id="{1495AF9F-C1B8-14D9-59B0-F4502A8A79A9}"/>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4CF87090-4EBF-B70C-FA5A-B700D59F78F5}"/>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678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E89703A0-099F-BEBD-5FD8-89CA2779538E}"/>
              </a:ext>
            </a:extLst>
          </p:cNvPr>
          <p:cNvPicPr>
            <a:picLocks noChangeAspect="1"/>
          </p:cNvPicPr>
          <p:nvPr/>
        </p:nvPicPr>
        <p:blipFill>
          <a:blip r:embed="rId3"/>
          <a:stretch>
            <a:fillRect/>
          </a:stretch>
        </p:blipFill>
        <p:spPr>
          <a:xfrm>
            <a:off x="4682553" y="2391414"/>
            <a:ext cx="6364574" cy="2075172"/>
          </a:xfrm>
          <a:prstGeom prst="rect">
            <a:avLst/>
          </a:prstGeom>
        </p:spPr>
      </p:pic>
      <p:sp>
        <p:nvSpPr>
          <p:cNvPr id="9" name="Titel 1">
            <a:extLst>
              <a:ext uri="{FF2B5EF4-FFF2-40B4-BE49-F238E27FC236}">
                <a16:creationId xmlns:a16="http://schemas.microsoft.com/office/drawing/2014/main" id="{B9D971CC-C8EE-C4C4-ACB5-D547B1726998}"/>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2D3DD726-F347-8FC4-E382-8D5E732C2563}"/>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61762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2" name="Billede 11">
            <a:extLst>
              <a:ext uri="{FF2B5EF4-FFF2-40B4-BE49-F238E27FC236}">
                <a16:creationId xmlns:a16="http://schemas.microsoft.com/office/drawing/2014/main" id="{62AC3BD4-EA28-927D-E5CF-268C5AC98417}"/>
              </a:ext>
            </a:extLst>
          </p:cNvPr>
          <p:cNvPicPr>
            <a:picLocks noChangeAspect="1"/>
          </p:cNvPicPr>
          <p:nvPr/>
        </p:nvPicPr>
        <p:blipFill>
          <a:blip r:embed="rId3"/>
          <a:stretch>
            <a:fillRect/>
          </a:stretch>
        </p:blipFill>
        <p:spPr>
          <a:xfrm>
            <a:off x="4963842" y="658026"/>
            <a:ext cx="6379116" cy="5541948"/>
          </a:xfrm>
          <a:prstGeom prst="rect">
            <a:avLst/>
          </a:prstGeom>
        </p:spPr>
      </p:pic>
      <p:sp>
        <p:nvSpPr>
          <p:cNvPr id="13" name="Pladsholder til tekst 27">
            <a:extLst>
              <a:ext uri="{FF2B5EF4-FFF2-40B4-BE49-F238E27FC236}">
                <a16:creationId xmlns:a16="http://schemas.microsoft.com/office/drawing/2014/main" id="{412527B4-F33C-20B5-EBEF-6A0DE43EBDEC}"/>
              </a:ext>
            </a:extLst>
          </p:cNvPr>
          <p:cNvSpPr>
            <a:spLocks noGrp="1"/>
          </p:cNvSpPr>
          <p:nvPr>
            <p:ph type="body" sz="quarter" idx="14"/>
          </p:nvPr>
        </p:nvSpPr>
        <p:spPr>
          <a:xfrm>
            <a:off x="7138587" y="1032834"/>
            <a:ext cx="2029625" cy="398088"/>
          </a:xfrm>
        </p:spPr>
        <p:txBody>
          <a:bodyPr>
            <a:normAutofit/>
          </a:bodyPr>
          <a:lstStyle>
            <a:lvl1pPr marL="0" indent="0">
              <a:buNone/>
              <a:defRPr sz="14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4" name="Pladsholder til tekst 27">
            <a:extLst>
              <a:ext uri="{FF2B5EF4-FFF2-40B4-BE49-F238E27FC236}">
                <a16:creationId xmlns:a16="http://schemas.microsoft.com/office/drawing/2014/main" id="{824D6876-DC3F-57AF-6B5F-1732663B7A4D}"/>
              </a:ext>
            </a:extLst>
          </p:cNvPr>
          <p:cNvSpPr>
            <a:spLocks noGrp="1"/>
          </p:cNvSpPr>
          <p:nvPr>
            <p:ph type="body" sz="quarter" idx="15"/>
          </p:nvPr>
        </p:nvSpPr>
        <p:spPr>
          <a:xfrm>
            <a:off x="6976757" y="1605695"/>
            <a:ext cx="2353283" cy="628170"/>
          </a:xfrm>
        </p:spPr>
        <p:txBody>
          <a:bodyPr>
            <a:noAutofit/>
          </a:bodyPr>
          <a:lstStyle>
            <a:lvl1pPr marL="0" indent="0">
              <a:buNone/>
              <a:defRPr sz="12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5" name="Pladsholder til tekst 27">
            <a:extLst>
              <a:ext uri="{FF2B5EF4-FFF2-40B4-BE49-F238E27FC236}">
                <a16:creationId xmlns:a16="http://schemas.microsoft.com/office/drawing/2014/main" id="{A7374A82-3391-5C2F-6801-1959C119CB00}"/>
              </a:ext>
            </a:extLst>
          </p:cNvPr>
          <p:cNvSpPr>
            <a:spLocks noGrp="1"/>
          </p:cNvSpPr>
          <p:nvPr>
            <p:ph type="body" sz="quarter" idx="16"/>
          </p:nvPr>
        </p:nvSpPr>
        <p:spPr>
          <a:xfrm>
            <a:off x="6672211" y="2952289"/>
            <a:ext cx="2962373" cy="476712"/>
          </a:xfrm>
        </p:spPr>
        <p:txBody>
          <a:bodyPr>
            <a:normAutofit/>
          </a:bodyPr>
          <a:lstStyle>
            <a:lvl1pPr marL="0" indent="0">
              <a:buNone/>
              <a:defRPr sz="140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16" name="Pladsholder til tekst 27">
            <a:extLst>
              <a:ext uri="{FF2B5EF4-FFF2-40B4-BE49-F238E27FC236}">
                <a16:creationId xmlns:a16="http://schemas.microsoft.com/office/drawing/2014/main" id="{690CC8D2-251C-55CE-8F79-D4FFAF19B3C6}"/>
              </a:ext>
            </a:extLst>
          </p:cNvPr>
          <p:cNvSpPr>
            <a:spLocks noGrp="1"/>
          </p:cNvSpPr>
          <p:nvPr>
            <p:ph type="body" sz="quarter" idx="17"/>
          </p:nvPr>
        </p:nvSpPr>
        <p:spPr>
          <a:xfrm>
            <a:off x="6672211" y="3498923"/>
            <a:ext cx="2962373" cy="943867"/>
          </a:xfrm>
        </p:spPr>
        <p:txBody>
          <a:bodyPr>
            <a:noAutofit/>
          </a:bodyPr>
          <a:lstStyle>
            <a:lvl1pPr marL="0" indent="0">
              <a:buNone/>
              <a:defRPr sz="105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9" name="Titel 1">
            <a:extLst>
              <a:ext uri="{FF2B5EF4-FFF2-40B4-BE49-F238E27FC236}">
                <a16:creationId xmlns:a16="http://schemas.microsoft.com/office/drawing/2014/main" id="{8F734BBB-239F-A3FC-08D1-D6E51AF7092A}"/>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C00E87BB-61DD-2D83-DBFC-86A5602182E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8607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6615"/>
            <a:ext cx="38199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743F05FE-867B-B8A1-C3B0-8866E467A138}"/>
              </a:ext>
            </a:extLst>
          </p:cNvPr>
          <p:cNvPicPr>
            <a:picLocks noChangeAspect="1"/>
          </p:cNvPicPr>
          <p:nvPr/>
        </p:nvPicPr>
        <p:blipFill>
          <a:blip r:embed="rId3"/>
          <a:stretch>
            <a:fillRect/>
          </a:stretch>
        </p:blipFill>
        <p:spPr>
          <a:xfrm>
            <a:off x="5938717" y="4643075"/>
            <a:ext cx="1155700" cy="336550"/>
          </a:xfrm>
          <a:prstGeom prst="rect">
            <a:avLst/>
          </a:prstGeom>
        </p:spPr>
      </p:pic>
      <p:pic>
        <p:nvPicPr>
          <p:cNvPr id="11" name="Billede 10">
            <a:extLst>
              <a:ext uri="{FF2B5EF4-FFF2-40B4-BE49-F238E27FC236}">
                <a16:creationId xmlns:a16="http://schemas.microsoft.com/office/drawing/2014/main" id="{A85D3C98-D4B8-0E13-9A75-517579989FD9}"/>
              </a:ext>
            </a:extLst>
          </p:cNvPr>
          <p:cNvPicPr>
            <a:picLocks noChangeAspect="1"/>
          </p:cNvPicPr>
          <p:nvPr/>
        </p:nvPicPr>
        <p:blipFill>
          <a:blip r:embed="rId4"/>
          <a:stretch>
            <a:fillRect/>
          </a:stretch>
        </p:blipFill>
        <p:spPr>
          <a:xfrm>
            <a:off x="7216045" y="3429000"/>
            <a:ext cx="1155700" cy="336550"/>
          </a:xfrm>
          <a:prstGeom prst="rect">
            <a:avLst/>
          </a:prstGeom>
        </p:spPr>
      </p:pic>
      <p:pic>
        <p:nvPicPr>
          <p:cNvPr id="13" name="Billede 12">
            <a:extLst>
              <a:ext uri="{FF2B5EF4-FFF2-40B4-BE49-F238E27FC236}">
                <a16:creationId xmlns:a16="http://schemas.microsoft.com/office/drawing/2014/main" id="{6F8E9332-DCD5-05FD-1E8E-CEF88FAF0588}"/>
              </a:ext>
            </a:extLst>
          </p:cNvPr>
          <p:cNvPicPr>
            <a:picLocks noChangeAspect="1"/>
          </p:cNvPicPr>
          <p:nvPr/>
        </p:nvPicPr>
        <p:blipFill>
          <a:blip r:embed="rId5"/>
          <a:stretch>
            <a:fillRect/>
          </a:stretch>
        </p:blipFill>
        <p:spPr>
          <a:xfrm>
            <a:off x="8431379" y="2212463"/>
            <a:ext cx="1182453" cy="344341"/>
          </a:xfrm>
          <a:prstGeom prst="rect">
            <a:avLst/>
          </a:prstGeom>
        </p:spPr>
      </p:pic>
      <p:sp>
        <p:nvSpPr>
          <p:cNvPr id="14" name="Titel 1">
            <a:extLst>
              <a:ext uri="{FF2B5EF4-FFF2-40B4-BE49-F238E27FC236}">
                <a16:creationId xmlns:a16="http://schemas.microsoft.com/office/drawing/2014/main" id="{06EE497B-4175-FAA2-855B-47A6BE0E54C3}"/>
              </a:ext>
            </a:extLst>
          </p:cNvPr>
          <p:cNvSpPr txBox="1">
            <a:spLocks/>
          </p:cNvSpPr>
          <p:nvPr/>
        </p:nvSpPr>
        <p:spPr>
          <a:xfrm>
            <a:off x="5938717" y="46548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1</a:t>
            </a:r>
          </a:p>
        </p:txBody>
      </p:sp>
      <p:sp>
        <p:nvSpPr>
          <p:cNvPr id="15" name="Titel 1">
            <a:extLst>
              <a:ext uri="{FF2B5EF4-FFF2-40B4-BE49-F238E27FC236}">
                <a16:creationId xmlns:a16="http://schemas.microsoft.com/office/drawing/2014/main" id="{5F7D403C-862D-363F-8841-D8F034482ADC}"/>
              </a:ext>
            </a:extLst>
          </p:cNvPr>
          <p:cNvSpPr txBox="1">
            <a:spLocks/>
          </p:cNvSpPr>
          <p:nvPr/>
        </p:nvSpPr>
        <p:spPr>
          <a:xfrm>
            <a:off x="7216045" y="34356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2</a:t>
            </a:r>
          </a:p>
        </p:txBody>
      </p:sp>
      <p:sp>
        <p:nvSpPr>
          <p:cNvPr id="22" name="Titel 1">
            <a:extLst>
              <a:ext uri="{FF2B5EF4-FFF2-40B4-BE49-F238E27FC236}">
                <a16:creationId xmlns:a16="http://schemas.microsoft.com/office/drawing/2014/main" id="{B8C16168-972C-0FFF-8A83-B82CA77D62D6}"/>
              </a:ext>
            </a:extLst>
          </p:cNvPr>
          <p:cNvSpPr txBox="1">
            <a:spLocks/>
          </p:cNvSpPr>
          <p:nvPr/>
        </p:nvSpPr>
        <p:spPr>
          <a:xfrm>
            <a:off x="8458132" y="2232340"/>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3</a:t>
            </a:r>
          </a:p>
        </p:txBody>
      </p:sp>
      <p:sp>
        <p:nvSpPr>
          <p:cNvPr id="28" name="Pladsholder til tekst 27">
            <a:extLst>
              <a:ext uri="{FF2B5EF4-FFF2-40B4-BE49-F238E27FC236}">
                <a16:creationId xmlns:a16="http://schemas.microsoft.com/office/drawing/2014/main" id="{C55326D6-EE38-36C1-3094-3A0B1B047D6D}"/>
              </a:ext>
            </a:extLst>
          </p:cNvPr>
          <p:cNvSpPr>
            <a:spLocks noGrp="1"/>
          </p:cNvSpPr>
          <p:nvPr>
            <p:ph type="body" sz="quarter" idx="13" hasCustomPrompt="1"/>
          </p:nvPr>
        </p:nvSpPr>
        <p:spPr>
          <a:xfrm>
            <a:off x="8431379" y="2661682"/>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29" name="Pladsholder til tekst 27">
            <a:extLst>
              <a:ext uri="{FF2B5EF4-FFF2-40B4-BE49-F238E27FC236}">
                <a16:creationId xmlns:a16="http://schemas.microsoft.com/office/drawing/2014/main" id="{1073F6A8-A313-3E62-0FE8-B9906850296B}"/>
              </a:ext>
            </a:extLst>
          </p:cNvPr>
          <p:cNvSpPr>
            <a:spLocks noGrp="1"/>
          </p:cNvSpPr>
          <p:nvPr>
            <p:ph type="body" sz="quarter" idx="14" hasCustomPrompt="1"/>
          </p:nvPr>
        </p:nvSpPr>
        <p:spPr>
          <a:xfrm>
            <a:off x="7216045" y="3874256"/>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30" name="Pladsholder til tekst 27">
            <a:extLst>
              <a:ext uri="{FF2B5EF4-FFF2-40B4-BE49-F238E27FC236}">
                <a16:creationId xmlns:a16="http://schemas.microsoft.com/office/drawing/2014/main" id="{F67A73F9-EE88-2293-7364-4735B2C03543}"/>
              </a:ext>
            </a:extLst>
          </p:cNvPr>
          <p:cNvSpPr>
            <a:spLocks noGrp="1"/>
          </p:cNvSpPr>
          <p:nvPr>
            <p:ph type="body" sz="quarter" idx="15" hasCustomPrompt="1"/>
          </p:nvPr>
        </p:nvSpPr>
        <p:spPr>
          <a:xfrm>
            <a:off x="5938717" y="5096769"/>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12" name="Titel 1">
            <a:extLst>
              <a:ext uri="{FF2B5EF4-FFF2-40B4-BE49-F238E27FC236}">
                <a16:creationId xmlns:a16="http://schemas.microsoft.com/office/drawing/2014/main" id="{E4EBC88C-B70D-040A-9AA1-A6D6FEFF40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6" name="Undertitel 2">
            <a:extLst>
              <a:ext uri="{FF2B5EF4-FFF2-40B4-BE49-F238E27FC236}">
                <a16:creationId xmlns:a16="http://schemas.microsoft.com/office/drawing/2014/main" id="{BDEDC2BE-AA89-F4DE-3A27-A8F30CC97C29}"/>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21" name="Billede 20" descr="Et billede, der indeholder Grafik, grafisk design, design&#10;&#10;Automatisk genereret beskrivelse">
            <a:extLst>
              <a:ext uri="{FF2B5EF4-FFF2-40B4-BE49-F238E27FC236}">
                <a16:creationId xmlns:a16="http://schemas.microsoft.com/office/drawing/2014/main" id="{B83F8D54-B8FD-A9EA-82DF-7AE27BE73819}"/>
              </a:ext>
            </a:extLst>
          </p:cNvPr>
          <p:cNvPicPr>
            <a:picLocks noChangeAspect="1"/>
          </p:cNvPicPr>
          <p:nvPr/>
        </p:nvPicPr>
        <p:blipFill>
          <a:blip r:embed="rId6"/>
          <a:stretch>
            <a:fillRect/>
          </a:stretch>
        </p:blipFill>
        <p:spPr>
          <a:xfrm>
            <a:off x="5205442" y="1186695"/>
            <a:ext cx="4114800" cy="4399410"/>
          </a:xfrm>
          <a:prstGeom prst="rect">
            <a:avLst/>
          </a:prstGeom>
        </p:spPr>
      </p:pic>
    </p:spTree>
    <p:extLst>
      <p:ext uri="{BB962C8B-B14F-4D97-AF65-F5344CB8AC3E}">
        <p14:creationId xmlns:p14="http://schemas.microsoft.com/office/powerpoint/2010/main" val="100503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9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5378604" y="1653348"/>
            <a:ext cx="1434790" cy="1775652"/>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rgbClr val="FFE049"/>
                </a:solidFill>
              </a:defRPr>
            </a:lvl1pPr>
          </a:lstStyle>
          <a:p>
            <a:r>
              <a:rPr lang="da-DK" dirty="0"/>
              <a:t>Titel</a:t>
            </a:r>
          </a:p>
        </p:txBody>
      </p:sp>
    </p:spTree>
    <p:extLst>
      <p:ext uri="{BB962C8B-B14F-4D97-AF65-F5344CB8AC3E}">
        <p14:creationId xmlns:p14="http://schemas.microsoft.com/office/powerpoint/2010/main" val="3430011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7_Tom">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5E87696F-406F-F4D6-9264-BA94B53D8325}"/>
              </a:ext>
            </a:extLst>
          </p:cNvPr>
          <p:cNvPicPr>
            <a:picLocks noChangeAspect="1"/>
          </p:cNvPicPr>
          <p:nvPr/>
        </p:nvPicPr>
        <p:blipFill>
          <a:blip r:embed="rId2"/>
          <a:stretch>
            <a:fillRect/>
          </a:stretch>
        </p:blipFill>
        <p:spPr>
          <a:xfrm>
            <a:off x="5592675" y="1184735"/>
            <a:ext cx="5121450" cy="4089434"/>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7723D76-F9EE-A3FC-96BE-BBB9A7CBD97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B1EFAE23-4F8D-03CA-FF17-8F552586E46A}"/>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193284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8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7A3EC9D-DC09-28DA-D9EC-984AEB4C2EB6}"/>
              </a:ext>
            </a:extLst>
          </p:cNvPr>
          <p:cNvPicPr>
            <a:picLocks noChangeAspect="1"/>
          </p:cNvPicPr>
          <p:nvPr/>
        </p:nvPicPr>
        <p:blipFill>
          <a:blip r:embed="rId2"/>
          <a:stretch>
            <a:fillRect/>
          </a:stretch>
        </p:blipFill>
        <p:spPr>
          <a:xfrm>
            <a:off x="5592675" y="1176928"/>
            <a:ext cx="5157767" cy="410504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0" y="6763"/>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9EBD8F49-5695-B39B-B10C-36474E05A61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DAD194F9-324E-BDEF-941D-3894AF9342A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16639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9_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89626A0-E635-51E2-80AB-88D21F408C4C}"/>
              </a:ext>
            </a:extLst>
          </p:cNvPr>
          <p:cNvPicPr>
            <a:picLocks noChangeAspect="1"/>
          </p:cNvPicPr>
          <p:nvPr/>
        </p:nvPicPr>
        <p:blipFill>
          <a:blip r:embed="rId2"/>
          <a:stretch>
            <a:fillRect/>
          </a:stretch>
        </p:blipFill>
        <p:spPr>
          <a:xfrm>
            <a:off x="6120353" y="1191532"/>
            <a:ext cx="4066093" cy="4066093"/>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12EF125-075F-846A-68A1-6916B8DFB2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697E35CB-C089-E419-F328-030C23ABD460}"/>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054076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0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65EC15A3-6391-0920-09DF-A34905E6BEE5}"/>
              </a:ext>
            </a:extLst>
          </p:cNvPr>
          <p:cNvPicPr>
            <a:picLocks noChangeAspect="1"/>
          </p:cNvPicPr>
          <p:nvPr/>
        </p:nvPicPr>
        <p:blipFill>
          <a:blip r:embed="rId2"/>
          <a:stretch>
            <a:fillRect/>
          </a:stretch>
        </p:blipFill>
        <p:spPr>
          <a:xfrm>
            <a:off x="6120353" y="1196486"/>
            <a:ext cx="4066092" cy="407158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accent2"/>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Tree>
    <p:extLst>
      <p:ext uri="{BB962C8B-B14F-4D97-AF65-F5344CB8AC3E}">
        <p14:creationId xmlns:p14="http://schemas.microsoft.com/office/powerpoint/2010/main" val="2991664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E47108BF-B599-0D41-E9A5-CF0B2F46564F}"/>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Pladsholder til billede 2">
            <a:extLst>
              <a:ext uri="{FF2B5EF4-FFF2-40B4-BE49-F238E27FC236}">
                <a16:creationId xmlns:a16="http://schemas.microsoft.com/office/drawing/2014/main" id="{E9F0E5AC-2589-02E8-B23F-241F7B76BE3F}"/>
              </a:ext>
            </a:extLst>
          </p:cNvPr>
          <p:cNvSpPr>
            <a:spLocks noGrp="1"/>
          </p:cNvSpPr>
          <p:nvPr>
            <p:ph type="pic" idx="13"/>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10" name="Titel 1">
            <a:extLst>
              <a:ext uri="{FF2B5EF4-FFF2-40B4-BE49-F238E27FC236}">
                <a16:creationId xmlns:a16="http://schemas.microsoft.com/office/drawing/2014/main" id="{CC32DFAD-DB39-5309-867B-C186D815060C}"/>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FCE222B8-B05A-59BE-52F6-6E03008B9CDD}"/>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55221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4F522-A7F1-E358-C80C-E8F8A68E189E}"/>
              </a:ext>
            </a:extLst>
          </p:cNvPr>
          <p:cNvSpPr>
            <a:spLocks noGrp="1"/>
          </p:cNvSpPr>
          <p:nvPr>
            <p:ph type="ctrTitle"/>
          </p:nvPr>
        </p:nvSpPr>
        <p:spPr>
          <a:xfrm>
            <a:off x="1656521" y="1132302"/>
            <a:ext cx="8878957" cy="2387600"/>
          </a:xfrm>
        </p:spPr>
        <p:txBody>
          <a:bodyPr anchor="ctr">
            <a:normAutofit/>
          </a:bodyPr>
          <a:lstStyle>
            <a:lvl1pPr algn="ctr">
              <a:defRPr sz="45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260C42C-EBC2-62D4-24D3-33B688C040B6}"/>
              </a:ext>
            </a:extLst>
          </p:cNvPr>
          <p:cNvSpPr>
            <a:spLocks noGrp="1"/>
          </p:cNvSpPr>
          <p:nvPr>
            <p:ph type="subTitle" idx="1"/>
          </p:nvPr>
        </p:nvSpPr>
        <p:spPr>
          <a:xfrm>
            <a:off x="1656520" y="3611978"/>
            <a:ext cx="8878958" cy="1655762"/>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Pladsholder til dato 3">
            <a:extLst>
              <a:ext uri="{FF2B5EF4-FFF2-40B4-BE49-F238E27FC236}">
                <a16:creationId xmlns:a16="http://schemas.microsoft.com/office/drawing/2014/main" id="{D0BBBD90-6FB7-1748-26C6-6BC998C25BBC}"/>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54118200-BDAC-26D9-95F8-2825E3B9891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849862-AFCD-E7C4-8F02-E73F1199163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74549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823F3-E5C8-4BD8-1DC3-269AB0281DCC}"/>
              </a:ext>
            </a:extLst>
          </p:cNvPr>
          <p:cNvSpPr>
            <a:spLocks noGrp="1"/>
          </p:cNvSpPr>
          <p:nvPr>
            <p:ph type="title"/>
          </p:nvPr>
        </p:nvSpPr>
        <p:spPr>
          <a:xfrm>
            <a:off x="838200" y="1725267"/>
            <a:ext cx="9352723" cy="1325563"/>
          </a:xfrm>
        </p:spPr>
        <p:txBody>
          <a:bodyPr>
            <a:noAutofit/>
          </a:bodyPr>
          <a:lstStyle>
            <a:lvl1pPr>
              <a:defRPr sz="45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E65BF844-E06F-9A72-225A-0D4CF34C4375}"/>
              </a:ext>
            </a:extLst>
          </p:cNvPr>
          <p:cNvSpPr>
            <a:spLocks noGrp="1"/>
          </p:cNvSpPr>
          <p:nvPr>
            <p:ph idx="1"/>
          </p:nvPr>
        </p:nvSpPr>
        <p:spPr>
          <a:xfrm>
            <a:off x="838200" y="3230217"/>
            <a:ext cx="10293626" cy="294674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B01C1D24-B396-2664-B0EF-804C23F380DA}"/>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A64E7DF0-675A-129B-5C85-1E8703A51BD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03CDF3-6B1B-C55A-53EC-A41DFF38230F}"/>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8500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49AFE-3C95-BCF3-8A6C-84809F48381F}"/>
              </a:ext>
            </a:extLst>
          </p:cNvPr>
          <p:cNvSpPr>
            <a:spLocks noGrp="1"/>
          </p:cNvSpPr>
          <p:nvPr>
            <p:ph type="title"/>
          </p:nvPr>
        </p:nvSpPr>
        <p:spPr>
          <a:xfrm>
            <a:off x="2931275" y="2107303"/>
            <a:ext cx="5968327" cy="1321697"/>
          </a:xfrm>
        </p:spPr>
        <p:txBody>
          <a:bodyPr anchor="b"/>
          <a:lstStyle>
            <a:lvl1pPr algn="ctr">
              <a:defRPr sz="32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CB596FD-A003-17E1-3CC4-38C14E67025C}"/>
              </a:ext>
            </a:extLst>
          </p:cNvPr>
          <p:cNvSpPr>
            <a:spLocks noGrp="1"/>
          </p:cNvSpPr>
          <p:nvPr>
            <p:ph type="body" idx="1"/>
          </p:nvPr>
        </p:nvSpPr>
        <p:spPr>
          <a:xfrm>
            <a:off x="477078" y="3943420"/>
            <a:ext cx="10876722" cy="1500187"/>
          </a:xfrm>
        </p:spPr>
        <p:txBody>
          <a:bodyPr>
            <a:normAutofit/>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3C01DA5-BA0C-2BA7-2091-4C23A73D22E9}"/>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7C01A8D8-15D7-FB5E-24B5-4C5E1A8334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D99DC3-1523-7C6B-50FD-2BCFC0D4673A}"/>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06886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8D0FE-55E4-7EE8-CAF6-0CE2A62EBF4A}"/>
              </a:ext>
            </a:extLst>
          </p:cNvPr>
          <p:cNvSpPr>
            <a:spLocks noGrp="1"/>
          </p:cNvSpPr>
          <p:nvPr>
            <p:ph type="title"/>
          </p:nvPr>
        </p:nvSpPr>
        <p:spPr/>
        <p:txBody>
          <a:bodyPr anchor="b"/>
          <a:lstStyle>
            <a:lvl1pPr>
              <a:defRPr sz="24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7B8DB5E-F72D-7820-BDCF-C01EA268A89C}"/>
              </a:ext>
            </a:extLst>
          </p:cNvPr>
          <p:cNvSpPr>
            <a:spLocks noGrp="1"/>
          </p:cNvSpPr>
          <p:nvPr>
            <p:ph sz="half" idx="1"/>
          </p:nvPr>
        </p:nvSpPr>
        <p:spPr>
          <a:xfrm>
            <a:off x="838200" y="2932043"/>
            <a:ext cx="4827104" cy="324492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B8D0E907-8027-E013-76CB-BD2571E0D65D}"/>
              </a:ext>
            </a:extLst>
          </p:cNvPr>
          <p:cNvSpPr>
            <a:spLocks noGrp="1"/>
          </p:cNvSpPr>
          <p:nvPr>
            <p:ph sz="half" idx="2"/>
          </p:nvPr>
        </p:nvSpPr>
        <p:spPr>
          <a:xfrm>
            <a:off x="5993295" y="2932043"/>
            <a:ext cx="5138531" cy="324491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A4FC011C-25DF-0B92-0A64-5F60155391A1}"/>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6" name="Pladsholder til sidefod 5">
            <a:extLst>
              <a:ext uri="{FF2B5EF4-FFF2-40B4-BE49-F238E27FC236}">
                <a16:creationId xmlns:a16="http://schemas.microsoft.com/office/drawing/2014/main" id="{765360B8-B8C4-689D-B761-E38340CC15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5D21D6E-5128-01F5-5B92-A8DAA08774B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33713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24876-6579-494C-64B2-BCDFFA41960C}"/>
              </a:ext>
            </a:extLst>
          </p:cNvPr>
          <p:cNvSpPr>
            <a:spLocks noGrp="1"/>
          </p:cNvSpPr>
          <p:nvPr>
            <p:ph type="title"/>
          </p:nvPr>
        </p:nvSpPr>
        <p:spPr>
          <a:xfrm>
            <a:off x="1789042" y="365125"/>
            <a:ext cx="9564758" cy="1325563"/>
          </a:xfrm>
        </p:spPr>
        <p:txBody>
          <a:bodyPr anchor="ct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0754CA1-39DF-35DD-5FB1-53FEFB75211C}"/>
              </a:ext>
            </a:extLst>
          </p:cNvPr>
          <p:cNvSpPr>
            <a:spLocks noGrp="1"/>
          </p:cNvSpPr>
          <p:nvPr>
            <p:ph type="body" idx="1"/>
          </p:nvPr>
        </p:nvSpPr>
        <p:spPr>
          <a:xfrm>
            <a:off x="448464" y="1917908"/>
            <a:ext cx="554911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081D2D8-0801-F1DA-F692-AFCE55A369BB}"/>
              </a:ext>
            </a:extLst>
          </p:cNvPr>
          <p:cNvSpPr>
            <a:spLocks noGrp="1"/>
          </p:cNvSpPr>
          <p:nvPr>
            <p:ph sz="half" idx="2"/>
          </p:nvPr>
        </p:nvSpPr>
        <p:spPr>
          <a:xfrm>
            <a:off x="448464" y="3006725"/>
            <a:ext cx="5549111" cy="318293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0145D6C9-C0B3-7225-96B3-7628DFF8C30E}"/>
              </a:ext>
            </a:extLst>
          </p:cNvPr>
          <p:cNvSpPr>
            <a:spLocks noGrp="1"/>
          </p:cNvSpPr>
          <p:nvPr>
            <p:ph type="body" sz="quarter" idx="3"/>
          </p:nvPr>
        </p:nvSpPr>
        <p:spPr>
          <a:xfrm>
            <a:off x="6172200" y="1918944"/>
            <a:ext cx="5181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9C8BDE2-0E3D-A217-A915-B2110EF81267}"/>
              </a:ext>
            </a:extLst>
          </p:cNvPr>
          <p:cNvSpPr>
            <a:spLocks noGrp="1"/>
          </p:cNvSpPr>
          <p:nvPr>
            <p:ph sz="quarter" idx="4"/>
          </p:nvPr>
        </p:nvSpPr>
        <p:spPr>
          <a:xfrm>
            <a:off x="6172200" y="3006725"/>
            <a:ext cx="5181600" cy="31829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8808B79E-8C84-F636-2D4B-30C980114F39}"/>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8" name="Pladsholder til sidefod 7">
            <a:extLst>
              <a:ext uri="{FF2B5EF4-FFF2-40B4-BE49-F238E27FC236}">
                <a16:creationId xmlns:a16="http://schemas.microsoft.com/office/drawing/2014/main" id="{962570D5-5855-08C8-C4B2-06225E60B84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C3D3F9F-DC7C-5D40-A6A6-AA0D174ADF5D}"/>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9521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55629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C7A41-D974-8A4C-8948-8CFE04246C45}"/>
              </a:ext>
            </a:extLst>
          </p:cNvPr>
          <p:cNvSpPr>
            <a:spLocks noGrp="1"/>
          </p:cNvSpPr>
          <p:nvPr>
            <p:ph type="title"/>
          </p:nvPr>
        </p:nvSpPr>
        <p:spPr>
          <a:xfrm>
            <a:off x="1518135" y="333375"/>
            <a:ext cx="9835665" cy="966718"/>
          </a:xfrm>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5984E535-5607-8E98-9282-BFF056476750}"/>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4" name="Pladsholder til sidefod 3">
            <a:extLst>
              <a:ext uri="{FF2B5EF4-FFF2-40B4-BE49-F238E27FC236}">
                <a16:creationId xmlns:a16="http://schemas.microsoft.com/office/drawing/2014/main" id="{96956487-088F-B5D6-697D-65E6596F813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8EE075B-85A0-A198-2D6E-FF1267AD9E95}"/>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14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sp>
        <p:nvSpPr>
          <p:cNvPr id="5" name="Pladsholder til billede 2">
            <a:extLst>
              <a:ext uri="{FF2B5EF4-FFF2-40B4-BE49-F238E27FC236}">
                <a16:creationId xmlns:a16="http://schemas.microsoft.com/office/drawing/2014/main" id="{7B1A2C67-DF19-80F9-A8CD-F3DEA701C88E}"/>
              </a:ext>
            </a:extLst>
          </p:cNvPr>
          <p:cNvSpPr>
            <a:spLocks noGrp="1"/>
          </p:cNvSpPr>
          <p:nvPr>
            <p:ph type="pic" idx="1"/>
          </p:nvPr>
        </p:nvSpPr>
        <p:spPr>
          <a:xfrm>
            <a:off x="3121680" y="987425"/>
            <a:ext cx="5948639"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Tree>
    <p:extLst>
      <p:ext uri="{BB962C8B-B14F-4D97-AF65-F5344CB8AC3E}">
        <p14:creationId xmlns:p14="http://schemas.microsoft.com/office/powerpoint/2010/main" val="70219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C1A11-473E-4743-BB78-6547C47B775F}"/>
              </a:ext>
            </a:extLst>
          </p:cNvPr>
          <p:cNvSpPr>
            <a:spLocks noGrp="1"/>
          </p:cNvSpPr>
          <p:nvPr>
            <p:ph type="title"/>
          </p:nvPr>
        </p:nvSpPr>
        <p:spPr>
          <a:xfrm>
            <a:off x="838200" y="2351881"/>
            <a:ext cx="3933825" cy="1872456"/>
          </a:xfrm>
        </p:spPr>
        <p:txBody>
          <a:bodyPr anchor="b"/>
          <a:lstStyle>
            <a:lvl1pPr>
              <a:defRPr sz="28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F45EAB0C-FEFA-059D-3436-5F36B4612210}"/>
              </a:ext>
            </a:extLst>
          </p:cNvPr>
          <p:cNvSpPr>
            <a:spLocks noGrp="1"/>
          </p:cNvSpPr>
          <p:nvPr>
            <p:ph type="pic" idx="1"/>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01E53873-F83A-E116-5F50-411A8F101B07}"/>
              </a:ext>
            </a:extLst>
          </p:cNvPr>
          <p:cNvSpPr>
            <a:spLocks noGrp="1"/>
          </p:cNvSpPr>
          <p:nvPr>
            <p:ph type="body" sz="half" idx="2"/>
          </p:nvPr>
        </p:nvSpPr>
        <p:spPr>
          <a:xfrm>
            <a:off x="838200" y="4506120"/>
            <a:ext cx="3933825" cy="1068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0320ADF-132D-5DC7-580D-51C7BDCCA06E}"/>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6" name="Pladsholder til sidefod 5">
            <a:extLst>
              <a:ext uri="{FF2B5EF4-FFF2-40B4-BE49-F238E27FC236}">
                <a16:creationId xmlns:a16="http://schemas.microsoft.com/office/drawing/2014/main" id="{D15F6DBB-63FF-5561-A0F6-8DA7E7E6A4B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D9632C6-E4B2-78B3-A949-2E668E8C7EC8}"/>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516941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killeside hv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chemeClr val="tx1"/>
                </a:solidFill>
              </a:defRPr>
            </a:lvl1pPr>
          </a:lstStyle>
          <a:p>
            <a:r>
              <a:rPr lang="da-DK" noProof="0" dirty="0"/>
              <a:t>Klik for at tilføje titel</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a:xfrm>
            <a:off x="8654542" y="310326"/>
            <a:ext cx="2401755"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a:xfrm>
            <a:off x="2500201" y="310326"/>
            <a:ext cx="4097593" cy="180000"/>
          </a:xfrm>
          <a:prstGeom prst="rect">
            <a:avLst/>
          </a:prstGeom>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a:xfrm>
            <a:off x="11072201" y="310326"/>
            <a:ext cx="394920"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24205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8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115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3510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4359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7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D61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78474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FFE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6E46A0"/>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rgbClr val="6E46A0"/>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rgbClr val="6E46A0"/>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rgbClr val="6E46A0"/>
                </a:solidFill>
              </a:defRPr>
            </a:lvl1pPr>
          </a:lstStyle>
          <a:p>
            <a:fld id="{CD9EE736-8C43-C643-845F-397C49529551}" type="slidenum">
              <a:rPr lang="da-DK" smtClean="0"/>
              <a:pPr/>
              <a:t>‹nr.›</a:t>
            </a:fld>
            <a:endParaRPr lang="da-DK" dirty="0"/>
          </a:p>
        </p:txBody>
      </p:sp>
      <p:sp>
        <p:nvSpPr>
          <p:cNvPr id="9" name="Ellipse 8">
            <a:extLst>
              <a:ext uri="{FF2B5EF4-FFF2-40B4-BE49-F238E27FC236}">
                <a16:creationId xmlns:a16="http://schemas.microsoft.com/office/drawing/2014/main" id="{E12AA6AE-C6E0-A858-2451-24FFE7027991}"/>
              </a:ext>
            </a:extLst>
          </p:cNvPr>
          <p:cNvSpPr/>
          <p:nvPr/>
        </p:nvSpPr>
        <p:spPr>
          <a:xfrm>
            <a:off x="72369" y="104540"/>
            <a:ext cx="1530626" cy="1530626"/>
          </a:xfrm>
          <a:prstGeom prst="ellipse">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6E46A0"/>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rgbClr val="6E46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560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7" name="Billede 6">
            <a:extLst>
              <a:ext uri="{FF2B5EF4-FFF2-40B4-BE49-F238E27FC236}">
                <a16:creationId xmlns:a16="http://schemas.microsoft.com/office/drawing/2014/main" id="{1510A770-1BED-4913-4C83-B3AB098B9632}"/>
              </a:ext>
            </a:extLst>
          </p:cNvPr>
          <p:cNvPicPr>
            <a:picLocks noChangeAspect="1"/>
          </p:cNvPicPr>
          <p:nvPr/>
        </p:nvPicPr>
        <p:blipFill>
          <a:blip r:embed="rId2"/>
          <a:stretch>
            <a:fillRect/>
          </a:stretch>
        </p:blipFill>
        <p:spPr>
          <a:xfrm>
            <a:off x="442913" y="333375"/>
            <a:ext cx="789539" cy="977109"/>
          </a:xfrm>
          <a:prstGeom prst="rect">
            <a:avLst/>
          </a:prstGeom>
        </p:spPr>
      </p:pic>
      <p:sp>
        <p:nvSpPr>
          <p:cNvPr id="11" name="Pladsholder til billede 2">
            <a:extLst>
              <a:ext uri="{FF2B5EF4-FFF2-40B4-BE49-F238E27FC236}">
                <a16:creationId xmlns:a16="http://schemas.microsoft.com/office/drawing/2014/main" id="{D72E5460-B863-CEAD-A3CF-126ED11F53BB}"/>
              </a:ext>
            </a:extLst>
          </p:cNvPr>
          <p:cNvSpPr>
            <a:spLocks noGrp="1"/>
          </p:cNvSpPr>
          <p:nvPr>
            <p:ph type="pic" idx="13"/>
          </p:nvPr>
        </p:nvSpPr>
        <p:spPr>
          <a:xfrm>
            <a:off x="4661453" y="992187"/>
            <a:ext cx="6684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6" name="Titel 1">
            <a:extLst>
              <a:ext uri="{FF2B5EF4-FFF2-40B4-BE49-F238E27FC236}">
                <a16:creationId xmlns:a16="http://schemas.microsoft.com/office/drawing/2014/main" id="{E4E7EEE2-BFF9-7272-246B-9C93C14BA2ED}"/>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57D61EB8-AA94-E8F4-FA19-F3E68BD76441}"/>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49201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35C5B17-2CCC-9353-C1BE-0B6F01F76668}"/>
              </a:ext>
            </a:extLst>
          </p:cNvPr>
          <p:cNvSpPr>
            <a:spLocks noGrp="1"/>
          </p:cNvSpPr>
          <p:nvPr>
            <p:ph type="title"/>
          </p:nvPr>
        </p:nvSpPr>
        <p:spPr>
          <a:xfrm>
            <a:off x="838198" y="1440692"/>
            <a:ext cx="10293627" cy="966718"/>
          </a:xfrm>
          <a:prstGeom prst="rect">
            <a:avLst/>
          </a:prstGeom>
        </p:spPr>
        <p:txBody>
          <a:bodyPr vert="horz" lIns="91440" tIns="45720" rIns="91440" bIns="45720" rtlCol="0" anchor="b">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8E35FFA-B0BC-5B0A-D304-D2C94B3B48B0}"/>
              </a:ext>
            </a:extLst>
          </p:cNvPr>
          <p:cNvSpPr>
            <a:spLocks noGrp="1"/>
          </p:cNvSpPr>
          <p:nvPr>
            <p:ph type="body" idx="1"/>
          </p:nvPr>
        </p:nvSpPr>
        <p:spPr>
          <a:xfrm>
            <a:off x="838200" y="2723322"/>
            <a:ext cx="10293627" cy="3453641"/>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9B5D3C44-AD36-4517-BDE8-0AFB1F5B63B6}"/>
              </a:ext>
            </a:extLst>
          </p:cNvPr>
          <p:cNvSpPr>
            <a:spLocks noGrp="1"/>
          </p:cNvSpPr>
          <p:nvPr>
            <p:ph type="dt" sz="half" idx="2"/>
          </p:nvPr>
        </p:nvSpPr>
        <p:spPr>
          <a:xfrm>
            <a:off x="448464" y="6356350"/>
            <a:ext cx="2743200" cy="365125"/>
          </a:xfrm>
          <a:prstGeom prst="rect">
            <a:avLst/>
          </a:prstGeom>
        </p:spPr>
        <p:txBody>
          <a:bodyPr vert="horz" lIns="91440" tIns="45720" rIns="91440" bIns="45720" rtlCol="0" anchor="ctr"/>
          <a:lstStyle>
            <a:lvl1pPr algn="l">
              <a:defRPr sz="1200">
                <a:solidFill>
                  <a:schemeClr val="accent2"/>
                </a:solidFill>
                <a:latin typeface="Arial" panose="020B0604020202020204" pitchFamily="34" charset="0"/>
                <a:cs typeface="Arial" panose="020B0604020202020204" pitchFamily="34" charset="0"/>
              </a:defRPr>
            </a:lvl1pPr>
          </a:lstStyle>
          <a:p>
            <a:fld id="{EC2CD6BC-0910-3740-8AB6-025373B03CB2}" type="datetimeFigureOut">
              <a:rPr lang="da-DK" smtClean="0"/>
              <a:pPr/>
              <a:t>05-12-2024</a:t>
            </a:fld>
            <a:endParaRPr lang="da-DK" dirty="0"/>
          </a:p>
        </p:txBody>
      </p:sp>
      <p:sp>
        <p:nvSpPr>
          <p:cNvPr id="5" name="Pladsholder til sidefod 4">
            <a:extLst>
              <a:ext uri="{FF2B5EF4-FFF2-40B4-BE49-F238E27FC236}">
                <a16:creationId xmlns:a16="http://schemas.microsoft.com/office/drawing/2014/main" id="{DEB91D42-36E3-D275-7464-714079CC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latin typeface="Arial" panose="020B0604020202020204" pitchFamily="34" charset="0"/>
                <a:cs typeface="Arial" panose="020B0604020202020204" pitchFamily="34" charset="0"/>
              </a:defRPr>
            </a:lvl1pPr>
          </a:lstStyle>
          <a:p>
            <a:endParaRPr lang="da-DK" dirty="0"/>
          </a:p>
        </p:txBody>
      </p:sp>
      <p:sp>
        <p:nvSpPr>
          <p:cNvPr id="6" name="Pladsholder til slidenummer 5">
            <a:extLst>
              <a:ext uri="{FF2B5EF4-FFF2-40B4-BE49-F238E27FC236}">
                <a16:creationId xmlns:a16="http://schemas.microsoft.com/office/drawing/2014/main" id="{1A32CD78-62AB-6BA9-9BE9-CC1668052538}"/>
              </a:ext>
            </a:extLst>
          </p:cNvPr>
          <p:cNvSpPr>
            <a:spLocks noGrp="1"/>
          </p:cNvSpPr>
          <p:nvPr>
            <p:ph type="sldNum" sz="quarter" idx="4"/>
          </p:nvPr>
        </p:nvSpPr>
        <p:spPr>
          <a:xfrm>
            <a:off x="8832573" y="6356350"/>
            <a:ext cx="2521227" cy="365125"/>
          </a:xfrm>
          <a:prstGeom prst="rect">
            <a:avLst/>
          </a:prstGeom>
        </p:spPr>
        <p:txBody>
          <a:bodyPr vert="horz" lIns="91440" tIns="45720" rIns="91440" bIns="45720" rtlCol="0" anchor="ctr"/>
          <a:lstStyle>
            <a:lvl1pPr algn="r">
              <a:defRPr sz="1200">
                <a:solidFill>
                  <a:schemeClr val="accent2"/>
                </a:solidFill>
                <a:latin typeface="Arial" panose="020B0604020202020204" pitchFamily="34" charset="0"/>
                <a:cs typeface="Arial" panose="020B0604020202020204" pitchFamily="34" charset="0"/>
              </a:defRPr>
            </a:lvl1pPr>
          </a:lstStyle>
          <a:p>
            <a:r>
              <a:rPr lang="da-DK" b="0" i="0" dirty="0">
                <a:solidFill>
                  <a:srgbClr val="666666"/>
                </a:solidFill>
                <a:effectLst/>
                <a:latin typeface="Arial" panose="020B0604020202020204" pitchFamily="34" charset="0"/>
              </a:rPr>
              <a:t>|  </a:t>
            </a:r>
            <a:fld id="{CD9EE736-8C43-C643-845F-397C49529551}" type="slidenum">
              <a:rPr lang="da-DK" smtClean="0"/>
              <a:pPr/>
              <a:t>‹nr.›</a:t>
            </a:fld>
            <a:endParaRPr lang="da-DK" dirty="0"/>
          </a:p>
        </p:txBody>
      </p:sp>
      <p:pic>
        <p:nvPicPr>
          <p:cNvPr id="7" name="Billede 6">
            <a:extLst>
              <a:ext uri="{FF2B5EF4-FFF2-40B4-BE49-F238E27FC236}">
                <a16:creationId xmlns:a16="http://schemas.microsoft.com/office/drawing/2014/main" id="{324540FC-2996-AAF2-7A51-64323F883146}"/>
              </a:ext>
            </a:extLst>
          </p:cNvPr>
          <p:cNvPicPr>
            <a:picLocks noChangeAspect="1"/>
          </p:cNvPicPr>
          <p:nvPr/>
        </p:nvPicPr>
        <p:blipFill>
          <a:blip r:embed="rId35"/>
          <a:stretch>
            <a:fillRect/>
          </a:stretch>
        </p:blipFill>
        <p:spPr>
          <a:xfrm>
            <a:off x="448464" y="325542"/>
            <a:ext cx="779471" cy="966718"/>
          </a:xfrm>
          <a:prstGeom prst="rect">
            <a:avLst/>
          </a:prstGeom>
        </p:spPr>
      </p:pic>
      <p:sp>
        <p:nvSpPr>
          <p:cNvPr id="8" name="Rektangel 7">
            <a:extLst>
              <a:ext uri="{FF2B5EF4-FFF2-40B4-BE49-F238E27FC236}">
                <a16:creationId xmlns:a16="http://schemas.microsoft.com/office/drawing/2014/main" id="{CDD26DB9-785A-B27D-18F2-8E0A9041F80C}"/>
              </a:ext>
            </a:extLst>
          </p:cNvPr>
          <p:cNvSpPr/>
          <p:nvPr/>
        </p:nvSpPr>
        <p:spPr>
          <a:xfrm>
            <a:off x="11810998" y="0"/>
            <a:ext cx="381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n>
                <a:noFill/>
              </a:ln>
            </a:endParaRPr>
          </a:p>
        </p:txBody>
      </p:sp>
    </p:spTree>
    <p:extLst>
      <p:ext uri="{BB962C8B-B14F-4D97-AF65-F5344CB8AC3E}">
        <p14:creationId xmlns:p14="http://schemas.microsoft.com/office/powerpoint/2010/main" val="1625942789"/>
      </p:ext>
    </p:extLst>
  </p:cSld>
  <p:clrMap bg1="lt1" tx1="dk1" bg2="lt2" tx2="dk2" accent1="accent1" accent2="accent2" accent3="accent3" accent4="accent4" accent5="accent5" accent6="accent6" hlink="hlink" folHlink="folHlink"/>
  <p:sldLayoutIdLst>
    <p:sldLayoutId id="2147483677" r:id="rId1"/>
    <p:sldLayoutId id="2147483676" r:id="rId2"/>
    <p:sldLayoutId id="2147483670" r:id="rId3"/>
    <p:sldLayoutId id="2147483675" r:id="rId4"/>
    <p:sldLayoutId id="2147483671" r:id="rId5"/>
    <p:sldLayoutId id="2147483672" r:id="rId6"/>
    <p:sldLayoutId id="2147483674" r:id="rId7"/>
    <p:sldLayoutId id="2147483673" r:id="rId8"/>
    <p:sldLayoutId id="2147483658" r:id="rId9"/>
    <p:sldLayoutId id="2147483659" r:id="rId10"/>
    <p:sldLayoutId id="2147483678" r:id="rId11"/>
    <p:sldLayoutId id="2147483679" r:id="rId12"/>
    <p:sldLayoutId id="2147483680" r:id="rId13"/>
    <p:sldLayoutId id="2147483681" r:id="rId14"/>
    <p:sldLayoutId id="2147483661" r:id="rId15"/>
    <p:sldLayoutId id="2147483668" r:id="rId16"/>
    <p:sldLayoutId id="2147483669" r:id="rId17"/>
    <p:sldLayoutId id="2147483662" r:id="rId18"/>
    <p:sldLayoutId id="2147483663" r:id="rId19"/>
    <p:sldLayoutId id="2147483664" r:id="rId20"/>
    <p:sldLayoutId id="2147483665" r:id="rId21"/>
    <p:sldLayoutId id="2147483666" r:id="rId22"/>
    <p:sldLayoutId id="2147483667" r:id="rId23"/>
    <p:sldLayoutId id="2147483660" r:id="rId24"/>
    <p:sldLayoutId id="2147483649" r:id="rId25"/>
    <p:sldLayoutId id="2147483650" r:id="rId26"/>
    <p:sldLayoutId id="2147483651" r:id="rId27"/>
    <p:sldLayoutId id="2147483652" r:id="rId28"/>
    <p:sldLayoutId id="2147483653" r:id="rId29"/>
    <p:sldLayoutId id="2147483654" r:id="rId30"/>
    <p:sldLayoutId id="2147483655" r:id="rId31"/>
    <p:sldLayoutId id="2147483657" r:id="rId32"/>
    <p:sldLayoutId id="2147483683" r:id="rId33"/>
  </p:sldLayoutIdLst>
  <p:txStyles>
    <p:titleStyle>
      <a:lvl1pPr algn="l" defTabSz="914400" rtl="0" eaLnBrk="1" latinLnBrk="0" hangingPunct="1">
        <a:lnSpc>
          <a:spcPct val="90000"/>
        </a:lnSpc>
        <a:spcBef>
          <a:spcPct val="0"/>
        </a:spcBef>
        <a:buNone/>
        <a:defRPr sz="2800" b="1" kern="1200">
          <a:solidFill>
            <a:srgbClr val="1419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4196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4196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4196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4196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14196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30.jpg"/><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jp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hyperlink" Target="https://www.jollyroom.dk/bornetoj/overtoj/flyverdragter/706807-nordbjorn-arctic-flyverdragt-kombu-green" TargetMode="External"/><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jpeg"/><Relationship Id="rId9"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E3727D4-43C9-54AC-B758-F0852B17ED1A}"/>
              </a:ext>
            </a:extLst>
          </p:cNvPr>
          <p:cNvSpPr txBox="1">
            <a:spLocks noGrp="1"/>
          </p:cNvSpPr>
          <p:nvPr>
            <p:ph type="title"/>
          </p:nvPr>
        </p:nvSpPr>
        <p:spPr>
          <a:xfrm>
            <a:off x="720725" y="2893469"/>
            <a:ext cx="10750550" cy="535531"/>
          </a:xfrm>
          <a:prstGeom prst="rect">
            <a:avLst/>
          </a:prstGeom>
          <a:noFill/>
        </p:spPr>
        <p:txBody>
          <a:bodyPr wrap="square">
            <a:spAutoFit/>
          </a:bodyPr>
          <a:lstStyle/>
          <a:p>
            <a:r>
              <a:rPr lang="da-DK" sz="3200" dirty="0"/>
              <a:t>Del 2</a:t>
            </a:r>
          </a:p>
        </p:txBody>
      </p:sp>
    </p:spTree>
    <p:extLst>
      <p:ext uri="{BB962C8B-B14F-4D97-AF65-F5344CB8AC3E}">
        <p14:creationId xmlns:p14="http://schemas.microsoft.com/office/powerpoint/2010/main" val="1276657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a:extLst>
              <a:ext uri="{FF2B5EF4-FFF2-40B4-BE49-F238E27FC236}">
                <a16:creationId xmlns:a16="http://schemas.microsoft.com/office/drawing/2014/main" id="{167C0F66-86C8-4776-B981-137C567A44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77580" y="4261734"/>
            <a:ext cx="1663876" cy="2614662"/>
          </a:xfrm>
          <a:prstGeom prst="rect">
            <a:avLst/>
          </a:prstGeom>
        </p:spPr>
      </p:pic>
      <p:pic>
        <p:nvPicPr>
          <p:cNvPr id="14" name="Billede 13">
            <a:extLst>
              <a:ext uri="{FF2B5EF4-FFF2-40B4-BE49-F238E27FC236}">
                <a16:creationId xmlns:a16="http://schemas.microsoft.com/office/drawing/2014/main" id="{506BC04F-C4F4-40BC-8874-BA7AF44C69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4839126"/>
            <a:ext cx="1429090" cy="2018873"/>
          </a:xfrm>
          <a:prstGeom prst="rect">
            <a:avLst/>
          </a:prstGeom>
        </p:spPr>
      </p:pic>
      <p:pic>
        <p:nvPicPr>
          <p:cNvPr id="15" name="Billede 14">
            <a:extLst>
              <a:ext uri="{FF2B5EF4-FFF2-40B4-BE49-F238E27FC236}">
                <a16:creationId xmlns:a16="http://schemas.microsoft.com/office/drawing/2014/main" id="{07911EED-3E1D-436B-9D79-B9541EDCA025}"/>
              </a:ext>
              <a:ext uri="{C183D7F6-B498-43B3-948B-1728B52AA6E4}">
                <adec:decorative xmlns:adec="http://schemas.microsoft.com/office/drawing/2017/decorative" val="1"/>
              </a:ext>
            </a:extLst>
          </p:cNvPr>
          <p:cNvPicPr>
            <a:picLocks noChangeAspect="1"/>
          </p:cNvPicPr>
          <p:nvPr/>
        </p:nvPicPr>
        <p:blipFill rotWithShape="1">
          <a:blip r:embed="rId5"/>
          <a:srcRect l="13401" t="32814" r="20490" b="1325"/>
          <a:stretch/>
        </p:blipFill>
        <p:spPr>
          <a:xfrm>
            <a:off x="4331734" y="4261736"/>
            <a:ext cx="3513826" cy="2596264"/>
          </a:xfrm>
          <a:prstGeom prst="rect">
            <a:avLst/>
          </a:prstGeom>
        </p:spPr>
      </p:pic>
      <p:pic>
        <p:nvPicPr>
          <p:cNvPr id="16" name="Billede 15">
            <a:extLst>
              <a:ext uri="{FF2B5EF4-FFF2-40B4-BE49-F238E27FC236}">
                <a16:creationId xmlns:a16="http://schemas.microsoft.com/office/drawing/2014/main" id="{760602CA-7DF0-4F20-B6D9-1FB1154F6FD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4261735"/>
            <a:ext cx="3019959" cy="2596265"/>
          </a:xfrm>
          <a:prstGeom prst="rect">
            <a:avLst/>
          </a:prstGeom>
        </p:spPr>
      </p:pic>
      <p:pic>
        <p:nvPicPr>
          <p:cNvPr id="3" name="Billede 2">
            <a:extLst>
              <a:ext uri="{FF2B5EF4-FFF2-40B4-BE49-F238E27FC236}">
                <a16:creationId xmlns:a16="http://schemas.microsoft.com/office/drawing/2014/main" id="{B7938BE5-2B5F-79A6-7957-D86A73A636E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821998" y="4261734"/>
            <a:ext cx="2010725" cy="2602115"/>
          </a:xfrm>
          <a:prstGeom prst="rect">
            <a:avLst/>
          </a:prstGeom>
        </p:spPr>
      </p:pic>
      <p:sp>
        <p:nvSpPr>
          <p:cNvPr id="4" name="Tekstfelt 3">
            <a:extLst>
              <a:ext uri="{FF2B5EF4-FFF2-40B4-BE49-F238E27FC236}">
                <a16:creationId xmlns:a16="http://schemas.microsoft.com/office/drawing/2014/main" id="{24D127AD-7528-3241-2C43-03D16F5AD716}"/>
              </a:ext>
            </a:extLst>
          </p:cNvPr>
          <p:cNvSpPr txBox="1"/>
          <p:nvPr/>
        </p:nvSpPr>
        <p:spPr>
          <a:xfrm>
            <a:off x="1590032" y="952439"/>
            <a:ext cx="6752585" cy="923330"/>
          </a:xfrm>
          <a:prstGeom prst="rect">
            <a:avLst/>
          </a:prstGeom>
          <a:noFill/>
        </p:spPr>
        <p:txBody>
          <a:bodyPr wrap="square" rtlCol="0">
            <a:spAutoFit/>
          </a:bodyPr>
          <a:lstStyle/>
          <a:p>
            <a:pPr marL="285750" indent="-285750">
              <a:buFont typeface="Arial" panose="020B0604020202020204" pitchFamily="34" charset="0"/>
              <a:buChar char="•"/>
            </a:pPr>
            <a:r>
              <a:rPr lang="da-DK" dirty="0"/>
              <a:t>Positiv adfærdsstøtte</a:t>
            </a:r>
          </a:p>
          <a:p>
            <a:pPr marL="285750" indent="-285750">
              <a:buFont typeface="Arial" panose="020B0604020202020204" pitchFamily="34" charset="0"/>
              <a:buChar char="•"/>
            </a:pPr>
            <a:r>
              <a:rPr lang="da-DK" dirty="0"/>
              <a:t>Fokus på den ønsket adfærd</a:t>
            </a:r>
          </a:p>
          <a:p>
            <a:pPr marL="285750" indent="-285750">
              <a:buFont typeface="Arial" panose="020B0604020202020204" pitchFamily="34" charset="0"/>
              <a:buChar char="•"/>
            </a:pPr>
            <a:r>
              <a:rPr lang="da-DK" dirty="0"/>
              <a:t>Tydeliggøre hvilken adfærd man skal huske</a:t>
            </a:r>
          </a:p>
        </p:txBody>
      </p:sp>
      <p:pic>
        <p:nvPicPr>
          <p:cNvPr id="7" name="Billede 6">
            <a:extLst>
              <a:ext uri="{FF2B5EF4-FFF2-40B4-BE49-F238E27FC236}">
                <a16:creationId xmlns:a16="http://schemas.microsoft.com/office/drawing/2014/main" id="{21580CBF-DEAA-5590-7C88-B94024506DB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964149" y="4243338"/>
            <a:ext cx="1820076" cy="2614662"/>
          </a:xfrm>
          <a:prstGeom prst="rect">
            <a:avLst/>
          </a:prstGeom>
        </p:spPr>
      </p:pic>
      <p:sp>
        <p:nvSpPr>
          <p:cNvPr id="8" name="Tekstfelt 7">
            <a:extLst>
              <a:ext uri="{FF2B5EF4-FFF2-40B4-BE49-F238E27FC236}">
                <a16:creationId xmlns:a16="http://schemas.microsoft.com/office/drawing/2014/main" id="{09D7DA48-F976-D1A9-60B4-11BF13DB739E}"/>
              </a:ext>
            </a:extLst>
          </p:cNvPr>
          <p:cNvSpPr txBox="1"/>
          <p:nvPr/>
        </p:nvSpPr>
        <p:spPr>
          <a:xfrm>
            <a:off x="429491" y="1913808"/>
            <a:ext cx="11277600" cy="2031325"/>
          </a:xfrm>
          <a:prstGeom prst="rect">
            <a:avLst/>
          </a:prstGeom>
          <a:noFill/>
        </p:spPr>
        <p:txBody>
          <a:bodyPr wrap="square">
            <a:spAutoFit/>
          </a:bodyPr>
          <a:lstStyle/>
          <a:p>
            <a:r>
              <a:rPr lang="da-DK" dirty="0"/>
              <a:t>Det kan bruges i de situationer hvor der stilles krav til børnenes impulskontrol f.eks. Med Vente-stregen, hvor man kan sidde, går det lettere at vente i kø. Visuelstøtte til adfærd Tydeliggøre forventninger til f.eks. Samling, hvor man skal lytte, og markere hvis man gerne vil byde ind. Skalering kan bruges til at understøtte børns selvregulering. Stemmeskalaen er her et eksempel hvor visuelstøtte tydeliggøre og påminder den forventet adfærd i situationen. Igen skal dette visuelle støtte understøtte den øvrige pædagogiske praksis. Det pædagogiske personale som rollemodel og tilgang til barnet og børnegruppen skal altid være i fokus og understøttes af den visuelle støtte.</a:t>
            </a:r>
          </a:p>
        </p:txBody>
      </p:sp>
      <p:sp>
        <p:nvSpPr>
          <p:cNvPr id="2" name="Titel 1">
            <a:extLst>
              <a:ext uri="{FF2B5EF4-FFF2-40B4-BE49-F238E27FC236}">
                <a16:creationId xmlns:a16="http://schemas.microsoft.com/office/drawing/2014/main" id="{13C24821-3267-5707-9CE9-53B6ACECCAD2}"/>
              </a:ext>
            </a:extLst>
          </p:cNvPr>
          <p:cNvSpPr>
            <a:spLocks noGrp="1"/>
          </p:cNvSpPr>
          <p:nvPr>
            <p:ph type="title"/>
          </p:nvPr>
        </p:nvSpPr>
        <p:spPr>
          <a:xfrm>
            <a:off x="1590033" y="327134"/>
            <a:ext cx="9382767" cy="535531"/>
          </a:xfrm>
        </p:spPr>
        <p:txBody>
          <a:bodyPr vert="horz" wrap="square" lIns="91440" tIns="45720" rIns="91440" bIns="45720" anchor="t" anchorCtr="0"/>
          <a:lstStyle/>
          <a:p>
            <a:r>
              <a:rPr lang="da-DK" sz="3200">
                <a:solidFill>
                  <a:srgbClr val="131868"/>
                </a:solidFill>
                <a:latin typeface="Calibri" panose="020F0502020204030204" pitchFamily="34" charset="0"/>
              </a:rPr>
              <a:t>Visuelle støtte til adfærd og påmindelse</a:t>
            </a:r>
          </a:p>
        </p:txBody>
      </p:sp>
    </p:spTree>
    <p:extLst>
      <p:ext uri="{BB962C8B-B14F-4D97-AF65-F5344CB8AC3E}">
        <p14:creationId xmlns:p14="http://schemas.microsoft.com/office/powerpoint/2010/main" val="561687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67044F38-2DB1-4CC3-B510-6D965B33DF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04095" y="3839337"/>
            <a:ext cx="4236720" cy="3018663"/>
          </a:xfrm>
          <a:prstGeom prst="rect">
            <a:avLst/>
          </a:prstGeom>
        </p:spPr>
      </p:pic>
      <p:pic>
        <p:nvPicPr>
          <p:cNvPr id="5" name="Billede 4" descr="Fodbold på græs">
            <a:extLst>
              <a:ext uri="{FF2B5EF4-FFF2-40B4-BE49-F238E27FC236}">
                <a16:creationId xmlns:a16="http://schemas.microsoft.com/office/drawing/2014/main" id="{E404C255-FC80-8DEA-8D0B-6D16D9BBF117}"/>
              </a:ext>
            </a:extLst>
          </p:cNvPr>
          <p:cNvPicPr>
            <a:picLocks noChangeAspect="1"/>
          </p:cNvPicPr>
          <p:nvPr/>
        </p:nvPicPr>
        <p:blipFill>
          <a:blip r:embed="rId4"/>
          <a:stretch>
            <a:fillRect/>
          </a:stretch>
        </p:blipFill>
        <p:spPr>
          <a:xfrm>
            <a:off x="8971280" y="5195852"/>
            <a:ext cx="2425468" cy="1616979"/>
          </a:xfrm>
          <a:prstGeom prst="rect">
            <a:avLst/>
          </a:prstGeom>
        </p:spPr>
      </p:pic>
      <p:pic>
        <p:nvPicPr>
          <p:cNvPr id="7" name="Billede 6" descr="Et brætspil">
            <a:extLst>
              <a:ext uri="{FF2B5EF4-FFF2-40B4-BE49-F238E27FC236}">
                <a16:creationId xmlns:a16="http://schemas.microsoft.com/office/drawing/2014/main" id="{796DC1F3-B206-A882-36B5-C9AD4D08D8D6}"/>
              </a:ext>
            </a:extLst>
          </p:cNvPr>
          <p:cNvPicPr>
            <a:picLocks noChangeAspect="1"/>
          </p:cNvPicPr>
          <p:nvPr/>
        </p:nvPicPr>
        <p:blipFill>
          <a:blip r:embed="rId5"/>
          <a:stretch>
            <a:fillRect/>
          </a:stretch>
        </p:blipFill>
        <p:spPr>
          <a:xfrm>
            <a:off x="6188762" y="5195852"/>
            <a:ext cx="2425468" cy="1616979"/>
          </a:xfrm>
          <a:prstGeom prst="rect">
            <a:avLst/>
          </a:prstGeom>
        </p:spPr>
      </p:pic>
      <p:pic>
        <p:nvPicPr>
          <p:cNvPr id="9" name="Billede 8" descr="Terninger og ben på et brætspil">
            <a:extLst>
              <a:ext uri="{FF2B5EF4-FFF2-40B4-BE49-F238E27FC236}">
                <a16:creationId xmlns:a16="http://schemas.microsoft.com/office/drawing/2014/main" id="{C300857D-6D3A-0C5E-1DFF-67117F36B057}"/>
              </a:ext>
            </a:extLst>
          </p:cNvPr>
          <p:cNvPicPr>
            <a:picLocks noChangeAspect="1"/>
          </p:cNvPicPr>
          <p:nvPr/>
        </p:nvPicPr>
        <p:blipFill>
          <a:blip r:embed="rId6"/>
          <a:stretch>
            <a:fillRect/>
          </a:stretch>
        </p:blipFill>
        <p:spPr>
          <a:xfrm>
            <a:off x="6182294" y="3429000"/>
            <a:ext cx="2431936" cy="1616979"/>
          </a:xfrm>
          <a:prstGeom prst="rect">
            <a:avLst/>
          </a:prstGeom>
        </p:spPr>
      </p:pic>
      <p:pic>
        <p:nvPicPr>
          <p:cNvPr id="10" name="Billede 9">
            <a:extLst>
              <a:ext uri="{FF2B5EF4-FFF2-40B4-BE49-F238E27FC236}">
                <a16:creationId xmlns:a16="http://schemas.microsoft.com/office/drawing/2014/main" id="{996C18C1-9213-B7CE-B7AD-2D00058D90E8}"/>
              </a:ext>
              <a:ext uri="{C183D7F6-B498-43B3-948B-1728B52AA6E4}">
                <adec:decorative xmlns:adec="http://schemas.microsoft.com/office/drawing/2017/decorative" val="1"/>
              </a:ext>
            </a:extLst>
          </p:cNvPr>
          <p:cNvPicPr>
            <a:picLocks noChangeAspect="1"/>
          </p:cNvPicPr>
          <p:nvPr/>
        </p:nvPicPr>
        <p:blipFill rotWithShape="1">
          <a:blip r:embed="rId7"/>
          <a:srcRect t="15478" b="15808"/>
          <a:stretch/>
        </p:blipFill>
        <p:spPr>
          <a:xfrm>
            <a:off x="8971280" y="3428999"/>
            <a:ext cx="2431937" cy="1616980"/>
          </a:xfrm>
          <a:prstGeom prst="rect">
            <a:avLst/>
          </a:prstGeom>
        </p:spPr>
      </p:pic>
      <p:sp>
        <p:nvSpPr>
          <p:cNvPr id="11" name="Tekstfelt 10">
            <a:extLst>
              <a:ext uri="{FF2B5EF4-FFF2-40B4-BE49-F238E27FC236}">
                <a16:creationId xmlns:a16="http://schemas.microsoft.com/office/drawing/2014/main" id="{925C7D1E-F4E2-0B80-300C-E68D8C25CE3C}"/>
              </a:ext>
            </a:extLst>
          </p:cNvPr>
          <p:cNvSpPr txBox="1"/>
          <p:nvPr/>
        </p:nvSpPr>
        <p:spPr>
          <a:xfrm>
            <a:off x="422506" y="1636579"/>
            <a:ext cx="5068570" cy="1477328"/>
          </a:xfrm>
          <a:prstGeom prst="rect">
            <a:avLst/>
          </a:prstGeom>
          <a:noFill/>
        </p:spPr>
        <p:txBody>
          <a:bodyPr wrap="square" rtlCol="0">
            <a:spAutoFit/>
          </a:bodyPr>
          <a:lstStyle/>
          <a:p>
            <a:r>
              <a:rPr lang="da-DK" dirty="0"/>
              <a:t>Konkretisere valg og muligheder</a:t>
            </a:r>
          </a:p>
          <a:p>
            <a:r>
              <a:rPr lang="da-DK" dirty="0"/>
              <a:t>Fastholder muligheder</a:t>
            </a:r>
          </a:p>
          <a:p>
            <a:r>
              <a:rPr lang="da-DK" dirty="0"/>
              <a:t>Støtter at træffe det rigtige valg</a:t>
            </a:r>
          </a:p>
          <a:p>
            <a:r>
              <a:rPr lang="da-DK" dirty="0"/>
              <a:t>Medbestemmelse </a:t>
            </a:r>
          </a:p>
          <a:p>
            <a:r>
              <a:rPr lang="da-DK" dirty="0"/>
              <a:t>Inddrage i aktivitet</a:t>
            </a:r>
          </a:p>
        </p:txBody>
      </p:sp>
      <p:pic>
        <p:nvPicPr>
          <p:cNvPr id="15" name="Billede 14">
            <a:extLst>
              <a:ext uri="{FF2B5EF4-FFF2-40B4-BE49-F238E27FC236}">
                <a16:creationId xmlns:a16="http://schemas.microsoft.com/office/drawing/2014/main" id="{D61A6396-25B6-C04C-5CF3-D22BFFA0CC7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318171" y="96738"/>
            <a:ext cx="4078577" cy="3182388"/>
          </a:xfrm>
          <a:prstGeom prst="rect">
            <a:avLst/>
          </a:prstGeom>
        </p:spPr>
      </p:pic>
      <p:pic>
        <p:nvPicPr>
          <p:cNvPr id="16" name="Billede 15">
            <a:extLst>
              <a:ext uri="{FF2B5EF4-FFF2-40B4-BE49-F238E27FC236}">
                <a16:creationId xmlns:a16="http://schemas.microsoft.com/office/drawing/2014/main" id="{682B2604-5B7D-2010-A958-0C0ABEA7011F}"/>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188762" y="1651353"/>
            <a:ext cx="2109399" cy="1627773"/>
          </a:xfrm>
          <a:prstGeom prst="rect">
            <a:avLst/>
          </a:prstGeom>
        </p:spPr>
      </p:pic>
      <p:pic>
        <p:nvPicPr>
          <p:cNvPr id="2" name="Billede 1">
            <a:extLst>
              <a:ext uri="{FF2B5EF4-FFF2-40B4-BE49-F238E27FC236}">
                <a16:creationId xmlns:a16="http://schemas.microsoft.com/office/drawing/2014/main" id="{0BA5E2C7-1AB4-F482-368F-392FAFD35A2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902925" y="1440471"/>
            <a:ext cx="2172461" cy="2049536"/>
          </a:xfrm>
          <a:prstGeom prst="rect">
            <a:avLst/>
          </a:prstGeom>
        </p:spPr>
      </p:pic>
      <p:sp>
        <p:nvSpPr>
          <p:cNvPr id="4" name="Titel 3">
            <a:extLst>
              <a:ext uri="{FF2B5EF4-FFF2-40B4-BE49-F238E27FC236}">
                <a16:creationId xmlns:a16="http://schemas.microsoft.com/office/drawing/2014/main" id="{12178303-C86A-990E-1795-703122076CBC}"/>
              </a:ext>
            </a:extLst>
          </p:cNvPr>
          <p:cNvSpPr>
            <a:spLocks noGrp="1"/>
          </p:cNvSpPr>
          <p:nvPr>
            <p:ph type="title"/>
          </p:nvPr>
        </p:nvSpPr>
        <p:spPr>
          <a:xfrm>
            <a:off x="1657350" y="495068"/>
            <a:ext cx="5848350" cy="743183"/>
          </a:xfrm>
        </p:spPr>
        <p:txBody>
          <a:bodyPr vert="horz" wrap="square" lIns="0" tIns="0" rIns="0" bIns="0" anchor="t" anchorCtr="0"/>
          <a:lstStyle/>
          <a:p>
            <a:r>
              <a:rPr lang="da-DK" sz="2400">
                <a:solidFill>
                  <a:srgbClr val="131868"/>
                </a:solidFill>
              </a:rPr>
              <a:t>Visuel støtte til valg</a:t>
            </a:r>
          </a:p>
        </p:txBody>
      </p:sp>
    </p:spTree>
    <p:extLst>
      <p:ext uri="{BB962C8B-B14F-4D97-AF65-F5344CB8AC3E}">
        <p14:creationId xmlns:p14="http://schemas.microsoft.com/office/powerpoint/2010/main" val="172041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D34352F4-48CD-4AF8-B8B4-6028ADCEBB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58860" y="3512987"/>
            <a:ext cx="2494820" cy="3332774"/>
          </a:xfrm>
          <a:prstGeom prst="rect">
            <a:avLst/>
          </a:prstGeom>
        </p:spPr>
      </p:pic>
      <p:pic>
        <p:nvPicPr>
          <p:cNvPr id="16" name="Billede 15">
            <a:extLst>
              <a:ext uri="{FF2B5EF4-FFF2-40B4-BE49-F238E27FC236}">
                <a16:creationId xmlns:a16="http://schemas.microsoft.com/office/drawing/2014/main" id="{8ACAB2E8-DE06-4398-ADF1-7CD1354C824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3680" y="3512987"/>
            <a:ext cx="2239768" cy="3332774"/>
          </a:xfrm>
          <a:prstGeom prst="rect">
            <a:avLst/>
          </a:prstGeom>
        </p:spPr>
      </p:pic>
      <p:pic>
        <p:nvPicPr>
          <p:cNvPr id="2" name="Billede 1">
            <a:extLst>
              <a:ext uri="{FF2B5EF4-FFF2-40B4-BE49-F238E27FC236}">
                <a16:creationId xmlns:a16="http://schemas.microsoft.com/office/drawing/2014/main" id="{1D2EFCA8-FC6C-96DD-DCB6-D185614D36D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813" y="3510553"/>
            <a:ext cx="2234533" cy="3335207"/>
          </a:xfrm>
          <a:prstGeom prst="rect">
            <a:avLst/>
          </a:prstGeom>
        </p:spPr>
      </p:pic>
      <p:pic>
        <p:nvPicPr>
          <p:cNvPr id="3" name="Billede 2">
            <a:extLst>
              <a:ext uri="{FF2B5EF4-FFF2-40B4-BE49-F238E27FC236}">
                <a16:creationId xmlns:a16="http://schemas.microsoft.com/office/drawing/2014/main" id="{63D712E3-62A4-44D2-0E57-F6A36F7164F0}"/>
              </a:ext>
              <a:ext uri="{C183D7F6-B498-43B3-948B-1728B52AA6E4}">
                <adec:decorative xmlns:adec="http://schemas.microsoft.com/office/drawing/2017/decorative" val="1"/>
              </a:ext>
            </a:extLst>
          </p:cNvPr>
          <p:cNvPicPr>
            <a:picLocks noChangeAspect="1"/>
          </p:cNvPicPr>
          <p:nvPr/>
        </p:nvPicPr>
        <p:blipFill rotWithShape="1">
          <a:blip r:embed="rId6"/>
          <a:srcRect l="7331"/>
          <a:stretch/>
        </p:blipFill>
        <p:spPr>
          <a:xfrm>
            <a:off x="2251346" y="3510554"/>
            <a:ext cx="3090700" cy="3335207"/>
          </a:xfrm>
          <a:prstGeom prst="rect">
            <a:avLst/>
          </a:prstGeom>
        </p:spPr>
      </p:pic>
      <p:sp>
        <p:nvSpPr>
          <p:cNvPr id="4" name="Tekstfelt 3">
            <a:extLst>
              <a:ext uri="{FF2B5EF4-FFF2-40B4-BE49-F238E27FC236}">
                <a16:creationId xmlns:a16="http://schemas.microsoft.com/office/drawing/2014/main" id="{E60AFA43-1A8F-D648-40D1-9E95990646F4}"/>
              </a:ext>
            </a:extLst>
          </p:cNvPr>
          <p:cNvSpPr txBox="1"/>
          <p:nvPr/>
        </p:nvSpPr>
        <p:spPr>
          <a:xfrm>
            <a:off x="751840" y="1578889"/>
            <a:ext cx="7101840" cy="1754326"/>
          </a:xfrm>
          <a:prstGeom prst="rect">
            <a:avLst/>
          </a:prstGeom>
          <a:noFill/>
        </p:spPr>
        <p:txBody>
          <a:bodyPr wrap="square" rtlCol="0">
            <a:spAutoFit/>
          </a:bodyPr>
          <a:lstStyle/>
          <a:p>
            <a:pPr marL="285750" indent="-285750">
              <a:buFont typeface="Arial" panose="020B0604020202020204" pitchFamily="34" charset="0"/>
              <a:buChar char="•"/>
            </a:pPr>
            <a:r>
              <a:rPr lang="da-DK" dirty="0"/>
              <a:t>Fastholde mundtlige beskeder</a:t>
            </a:r>
          </a:p>
          <a:p>
            <a:pPr marL="285750" indent="-285750">
              <a:buFont typeface="Arial" panose="020B0604020202020204" pitchFamily="34" charset="0"/>
              <a:buChar char="•"/>
            </a:pPr>
            <a:r>
              <a:rPr lang="da-DK" dirty="0"/>
              <a:t>Vise sekvens af handlinger</a:t>
            </a:r>
          </a:p>
          <a:p>
            <a:pPr marL="285750" indent="-285750">
              <a:buFont typeface="Arial" panose="020B0604020202020204" pitchFamily="34" charset="0"/>
              <a:buChar char="•"/>
            </a:pPr>
            <a:r>
              <a:rPr lang="da-DK" dirty="0"/>
              <a:t>Fastholde rækkefølgen</a:t>
            </a:r>
          </a:p>
          <a:p>
            <a:pPr marL="285750" indent="-285750">
              <a:buFont typeface="Arial" panose="020B0604020202020204" pitchFamily="34" charset="0"/>
              <a:buChar char="•"/>
            </a:pPr>
            <a:r>
              <a:rPr lang="da-DK" dirty="0"/>
              <a:t>Øve rutinen</a:t>
            </a:r>
          </a:p>
          <a:p>
            <a:pPr marL="285750" indent="-285750">
              <a:buFont typeface="Arial" panose="020B0604020202020204" pitchFamily="34" charset="0"/>
              <a:buChar char="•"/>
            </a:pPr>
            <a:r>
              <a:rPr lang="da-DK" dirty="0"/>
              <a:t>Fastholde fokus </a:t>
            </a:r>
          </a:p>
          <a:p>
            <a:pPr marL="285750" indent="-285750">
              <a:buFont typeface="Arial" panose="020B0604020202020204" pitchFamily="34" charset="0"/>
              <a:buChar char="•"/>
            </a:pPr>
            <a:r>
              <a:rPr lang="da-DK" dirty="0"/>
              <a:t>Udsætte behov</a:t>
            </a:r>
          </a:p>
        </p:txBody>
      </p:sp>
      <p:pic>
        <p:nvPicPr>
          <p:cNvPr id="6" name="Billede 5">
            <a:extLst>
              <a:ext uri="{FF2B5EF4-FFF2-40B4-BE49-F238E27FC236}">
                <a16:creationId xmlns:a16="http://schemas.microsoft.com/office/drawing/2014/main" id="{C4F587B1-1A14-B334-3A28-440564248B03}"/>
              </a:ext>
              <a:ext uri="{C183D7F6-B498-43B3-948B-1728B52AA6E4}">
                <adec:decorative xmlns:adec="http://schemas.microsoft.com/office/drawing/2017/decorative" val="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0091471" y="3512987"/>
            <a:ext cx="2100529" cy="3365333"/>
          </a:xfrm>
          <a:prstGeom prst="rect">
            <a:avLst/>
          </a:prstGeom>
        </p:spPr>
      </p:pic>
      <p:pic>
        <p:nvPicPr>
          <p:cNvPr id="7" name="Billede 6">
            <a:extLst>
              <a:ext uri="{FF2B5EF4-FFF2-40B4-BE49-F238E27FC236}">
                <a16:creationId xmlns:a16="http://schemas.microsoft.com/office/drawing/2014/main" id="{D21AF0D4-3566-81EA-FD86-5F2E6EB661C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338540" y="3524785"/>
            <a:ext cx="891635" cy="3333215"/>
          </a:xfrm>
          <a:prstGeom prst="rect">
            <a:avLst/>
          </a:prstGeom>
        </p:spPr>
      </p:pic>
      <p:pic>
        <p:nvPicPr>
          <p:cNvPr id="8" name="Billede 7">
            <a:extLst>
              <a:ext uri="{FF2B5EF4-FFF2-40B4-BE49-F238E27FC236}">
                <a16:creationId xmlns:a16="http://schemas.microsoft.com/office/drawing/2014/main" id="{EC82E069-12D6-3CE5-4191-780F02DABBC8}"/>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9550401" y="-348"/>
            <a:ext cx="2641600" cy="3510902"/>
          </a:xfrm>
          <a:prstGeom prst="rect">
            <a:avLst/>
          </a:prstGeom>
        </p:spPr>
      </p:pic>
      <p:sp>
        <p:nvSpPr>
          <p:cNvPr id="5" name="Titel 4">
            <a:extLst>
              <a:ext uri="{FF2B5EF4-FFF2-40B4-BE49-F238E27FC236}">
                <a16:creationId xmlns:a16="http://schemas.microsoft.com/office/drawing/2014/main" id="{B5F7725D-0425-8228-4C78-0058407EE7ED}"/>
              </a:ext>
            </a:extLst>
          </p:cNvPr>
          <p:cNvSpPr>
            <a:spLocks noGrp="1"/>
          </p:cNvSpPr>
          <p:nvPr>
            <p:ph type="title"/>
          </p:nvPr>
        </p:nvSpPr>
        <p:spPr>
          <a:xfrm>
            <a:off x="1468064" y="901167"/>
            <a:ext cx="6687968" cy="400838"/>
          </a:xfrm>
        </p:spPr>
        <p:txBody>
          <a:bodyPr vert="horz" wrap="square" lIns="0" tIns="0" rIns="0" bIns="0" anchor="t" anchorCtr="0"/>
          <a:lstStyle/>
          <a:p>
            <a:r>
              <a:rPr lang="da-DK" sz="2800">
                <a:solidFill>
                  <a:srgbClr val="131868"/>
                </a:solidFill>
              </a:rPr>
              <a:t>Visuel støtte til rækkefølge</a:t>
            </a:r>
          </a:p>
        </p:txBody>
      </p:sp>
    </p:spTree>
    <p:extLst>
      <p:ext uri="{BB962C8B-B14F-4D97-AF65-F5344CB8AC3E}">
        <p14:creationId xmlns:p14="http://schemas.microsoft.com/office/powerpoint/2010/main" val="3063582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79E3FC9-B61F-BDF6-1D92-960B5314E40E}"/>
              </a:ext>
            </a:extLst>
          </p:cNvPr>
          <p:cNvSpPr>
            <a:spLocks noGrp="1"/>
          </p:cNvSpPr>
          <p:nvPr>
            <p:ph type="title"/>
          </p:nvPr>
        </p:nvSpPr>
        <p:spPr/>
        <p:txBody>
          <a:bodyPr/>
          <a:lstStyle/>
          <a:p>
            <a:r>
              <a:rPr lang="da-DK" dirty="0"/>
              <a:t>Det videre arbejde og fastholdelse</a:t>
            </a:r>
          </a:p>
        </p:txBody>
      </p:sp>
      <p:sp>
        <p:nvSpPr>
          <p:cNvPr id="2" name="Pladsholder til tekst 1">
            <a:extLst>
              <a:ext uri="{FF2B5EF4-FFF2-40B4-BE49-F238E27FC236}">
                <a16:creationId xmlns:a16="http://schemas.microsoft.com/office/drawing/2014/main" id="{6BE6FB6D-963D-133C-27D7-9D0B66AC6C3C}"/>
              </a:ext>
            </a:extLst>
          </p:cNvPr>
          <p:cNvSpPr>
            <a:spLocks noGrp="1"/>
          </p:cNvSpPr>
          <p:nvPr>
            <p:ph type="body" idx="1"/>
          </p:nvPr>
        </p:nvSpPr>
        <p:spPr/>
        <p:txBody>
          <a:bodyPr/>
          <a:lstStyle/>
          <a:p>
            <a:r>
              <a:rPr lang="da-DK" dirty="0"/>
              <a:t>I planlægning og evaluering</a:t>
            </a:r>
          </a:p>
        </p:txBody>
      </p:sp>
      <p:sp>
        <p:nvSpPr>
          <p:cNvPr id="6" name="Pladsholder til indhold 5">
            <a:extLst>
              <a:ext uri="{FF2B5EF4-FFF2-40B4-BE49-F238E27FC236}">
                <a16:creationId xmlns:a16="http://schemas.microsoft.com/office/drawing/2014/main" id="{1B443D50-85BC-9A2A-A3D5-92CD9F5EE808}"/>
              </a:ext>
            </a:extLst>
          </p:cNvPr>
          <p:cNvSpPr>
            <a:spLocks noGrp="1"/>
          </p:cNvSpPr>
          <p:nvPr>
            <p:ph sz="half" idx="2"/>
          </p:nvPr>
        </p:nvSpPr>
        <p:spPr/>
        <p:txBody>
          <a:bodyPr>
            <a:normAutofit fontScale="92500" lnSpcReduction="20000"/>
          </a:bodyPr>
          <a:lstStyle/>
          <a:p>
            <a:r>
              <a:rPr lang="da-DK" dirty="0"/>
              <a:t>Sæt på dagsorden til stue/gruppemøder, samt personalemøder hvornår i drøfter og evaluere rutiner.</a:t>
            </a:r>
          </a:p>
          <a:p>
            <a:r>
              <a:rPr lang="da-DK" dirty="0"/>
              <a:t>Have visuelle støttesystemer med som punkt i planlægningen af pædagogiske aktiviteter.</a:t>
            </a:r>
          </a:p>
          <a:p>
            <a:r>
              <a:rPr lang="da-DK" dirty="0"/>
              <a:t>Gennemgå de pædagogiske læringsmiljø et ad gangen (lav evt. analyse)  - indret dem i forhold til børnegruppens forudsætninger, interesser og behov. </a:t>
            </a:r>
          </a:p>
          <a:p>
            <a:r>
              <a:rPr lang="da-DK" dirty="0"/>
              <a:t>Brug didaktisk model i planlægning og evaluering af rutiner, organisering og læringsmiljø</a:t>
            </a:r>
          </a:p>
          <a:p>
            <a:endParaRPr lang="da-DK" dirty="0"/>
          </a:p>
        </p:txBody>
      </p:sp>
      <p:sp>
        <p:nvSpPr>
          <p:cNvPr id="7" name="Pladsholder til tekst 6">
            <a:extLst>
              <a:ext uri="{FF2B5EF4-FFF2-40B4-BE49-F238E27FC236}">
                <a16:creationId xmlns:a16="http://schemas.microsoft.com/office/drawing/2014/main" id="{D9A7A989-ECE7-8854-7CFE-66EFA11AB74F}"/>
              </a:ext>
            </a:extLst>
          </p:cNvPr>
          <p:cNvSpPr>
            <a:spLocks noGrp="1"/>
          </p:cNvSpPr>
          <p:nvPr>
            <p:ph type="body" sz="quarter" idx="3"/>
          </p:nvPr>
        </p:nvSpPr>
        <p:spPr/>
        <p:txBody>
          <a:bodyPr/>
          <a:lstStyle/>
          <a:p>
            <a:r>
              <a:rPr lang="da-DK" dirty="0"/>
              <a:t>I den daglig praksis</a:t>
            </a:r>
          </a:p>
        </p:txBody>
      </p:sp>
      <p:sp>
        <p:nvSpPr>
          <p:cNvPr id="8" name="Pladsholder til indhold 7">
            <a:extLst>
              <a:ext uri="{FF2B5EF4-FFF2-40B4-BE49-F238E27FC236}">
                <a16:creationId xmlns:a16="http://schemas.microsoft.com/office/drawing/2014/main" id="{D74E9BF1-92CB-6006-1D0F-DEFEAC2FA4C7}"/>
              </a:ext>
            </a:extLst>
          </p:cNvPr>
          <p:cNvSpPr>
            <a:spLocks noGrp="1"/>
          </p:cNvSpPr>
          <p:nvPr>
            <p:ph sz="quarter" idx="4"/>
          </p:nvPr>
        </p:nvSpPr>
        <p:spPr/>
        <p:txBody>
          <a:bodyPr>
            <a:normAutofit fontScale="92500" lnSpcReduction="20000"/>
          </a:bodyPr>
          <a:lstStyle/>
          <a:p>
            <a:r>
              <a:rPr lang="da-DK" dirty="0"/>
              <a:t>Læg en plan for hvem har ansvar for de forskellige læringsmiljø fremstå tydelige og klar til leg og læring.</a:t>
            </a:r>
          </a:p>
          <a:p>
            <a:r>
              <a:rPr lang="da-DK" dirty="0"/>
              <a:t>Hold hinanden op på at bruge de visuelle støttesystemer i er blevet enige om.</a:t>
            </a:r>
          </a:p>
          <a:p>
            <a:r>
              <a:rPr lang="da-DK" dirty="0"/>
              <a:t>Inddrag børnene i rutiner</a:t>
            </a:r>
          </a:p>
          <a:p>
            <a:r>
              <a:rPr lang="da-DK" dirty="0"/>
              <a:t>Inddrag børnene i tilrettelæggelsen af læringsmiljø – gør det til en aktivitet.</a:t>
            </a:r>
          </a:p>
        </p:txBody>
      </p:sp>
    </p:spTree>
    <p:extLst>
      <p:ext uri="{BB962C8B-B14F-4D97-AF65-F5344CB8AC3E}">
        <p14:creationId xmlns:p14="http://schemas.microsoft.com/office/powerpoint/2010/main" val="2178394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B08D27-4ABE-0548-B12C-0A8CE18555AA}"/>
              </a:ext>
            </a:extLst>
          </p:cNvPr>
          <p:cNvSpPr>
            <a:spLocks noGrp="1"/>
          </p:cNvSpPr>
          <p:nvPr>
            <p:ph type="title"/>
          </p:nvPr>
        </p:nvSpPr>
        <p:spPr>
          <a:xfrm>
            <a:off x="838200" y="1338055"/>
            <a:ext cx="3687149" cy="966718"/>
          </a:xfrm>
        </p:spPr>
        <p:txBody>
          <a:bodyPr vert="horz" lIns="91440" tIns="45720" rIns="91440" bIns="45720" rtlCol="0" anchor="b" anchorCtr="0">
            <a:normAutofit/>
          </a:bodyPr>
          <a:lstStyle/>
          <a:p>
            <a:pPr marL="0" marR="0" lvl="0" indent="0" fontAlgn="auto">
              <a:spcAft>
                <a:spcPts val="600"/>
              </a:spcAft>
              <a:buClrTx/>
              <a:buSzTx/>
              <a:tabLst/>
              <a:defRPr/>
            </a:pPr>
            <a:r>
              <a:rPr kumimoji="0" lang="da-DK" b="1"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rPr>
              <a:t>Struktur og refleksion</a:t>
            </a:r>
          </a:p>
        </p:txBody>
      </p:sp>
      <p:sp>
        <p:nvSpPr>
          <p:cNvPr id="17" name="Tekstfelt 16">
            <a:extLst>
              <a:ext uri="{FF2B5EF4-FFF2-40B4-BE49-F238E27FC236}">
                <a16:creationId xmlns:a16="http://schemas.microsoft.com/office/drawing/2014/main" id="{BA3E3005-F14B-4C76-A5B2-B008AB7BF418}"/>
              </a:ext>
            </a:extLst>
          </p:cNvPr>
          <p:cNvSpPr txBox="1"/>
          <p:nvPr/>
        </p:nvSpPr>
        <p:spPr>
          <a:xfrm>
            <a:off x="838200" y="2304773"/>
            <a:ext cx="4827104" cy="3872190"/>
          </a:xfrm>
          <a:prstGeom prst="rect">
            <a:avLst/>
          </a:prstGeom>
        </p:spPr>
        <p:txBody>
          <a:bodyPr vert="horz" lIns="91440" tIns="45720" rIns="91440" bIns="45720" rtlCol="0">
            <a:normAutofit fontScale="92500" lnSpcReduction="10000"/>
          </a:bodyPr>
          <a:lstStyle/>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Hvordan organisere personalet sig?</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Hvordan fordeler vi os henover dagen?</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Hvilke rutiner er der i vores institution?</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Hvilke krav stiller rammerne i rutinerne til børnene?</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Hvordan gør vi forventninger og krav tydelige for børnene?</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da-DK" sz="1600" dirty="0">
                <a:solidFill>
                  <a:srgbClr val="141969"/>
                </a:solidFill>
                <a:latin typeface="Arial" panose="020B0604020202020204" pitchFamily="34" charset="0"/>
                <a:cs typeface="Arial" panose="020B0604020202020204" pitchFamily="34" charset="0"/>
              </a:rPr>
              <a:t>Hvad vil vi gerne, at børnene skal lærer fra de enkelte rutiner?</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Hvilken stemning skal rutinesituationen være præget af?</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Osv.</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endParaRPr>
          </a:p>
          <a:p>
            <a:pPr marR="0" lvl="0" fontAlgn="auto">
              <a:lnSpc>
                <a:spcPct val="90000"/>
              </a:lnSpc>
              <a:spcBef>
                <a:spcPts val="0"/>
              </a:spcBef>
              <a:spcAft>
                <a:spcPts val="600"/>
              </a:spcAft>
              <a:buClrTx/>
              <a:buSzTx/>
              <a:tabLst/>
              <a:defRPr/>
            </a:pPr>
            <a:r>
              <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rPr>
              <a:t>”Ambitionen må være at skabe en udvikling, hvor vi går fra upåagtede rutiner til pædagogiske rutiner, forstået som fagligt velbegrundede rutiner.” (Mortensen og Næsby, 2019, s. 42)</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da-DK" sz="1600" b="0" i="0" u="none" strike="noStrike" cap="none" spc="0" normalizeH="0" baseline="0" dirty="0">
              <a:ln>
                <a:noFill/>
              </a:ln>
              <a:solidFill>
                <a:srgbClr val="141969"/>
              </a:solidFill>
              <a:effectLst/>
              <a:uLnTx/>
              <a:uFillTx/>
              <a:latin typeface="Arial" panose="020B0604020202020204" pitchFamily="34" charset="0"/>
              <a:cs typeface="Arial" panose="020B0604020202020204" pitchFamily="34" charset="0"/>
            </a:endParaRPr>
          </a:p>
        </p:txBody>
      </p:sp>
      <p:pic>
        <p:nvPicPr>
          <p:cNvPr id="2" name="Billede 1">
            <a:extLst>
              <a:ext uri="{FF2B5EF4-FFF2-40B4-BE49-F238E27FC236}">
                <a16:creationId xmlns:a16="http://schemas.microsoft.com/office/drawing/2014/main" id="{6055D24D-DB48-4CE5-AD5D-7B1F9E0A6D58}"/>
              </a:ext>
              <a:ext uri="{C183D7F6-B498-43B3-948B-1728B52AA6E4}">
                <adec:decorative xmlns:adec="http://schemas.microsoft.com/office/drawing/2017/decorative" val="1"/>
              </a:ext>
            </a:extLst>
          </p:cNvPr>
          <p:cNvPicPr>
            <a:picLocks noChangeAspect="1"/>
          </p:cNvPicPr>
          <p:nvPr/>
        </p:nvPicPr>
        <p:blipFill rotWithShape="1">
          <a:blip r:embed="rId3"/>
          <a:srcRect r="-3" b="5037"/>
          <a:stretch/>
        </p:blipFill>
        <p:spPr>
          <a:xfrm>
            <a:off x="6215269" y="2304773"/>
            <a:ext cx="5138531" cy="3244919"/>
          </a:xfrm>
          <a:prstGeom prst="rect">
            <a:avLst/>
          </a:prstGeom>
          <a:noFill/>
        </p:spPr>
      </p:pic>
    </p:spTree>
    <p:extLst>
      <p:ext uri="{BB962C8B-B14F-4D97-AF65-F5344CB8AC3E}">
        <p14:creationId xmlns:p14="http://schemas.microsoft.com/office/powerpoint/2010/main" val="3499643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5" descr="Vurderingsspørgsmål for at sikre samme foståelse for organisering og rutine situaioner" title="Vurderingsspørgsmål til afdækning i praksis">
            <a:extLst>
              <a:ext uri="{FF2B5EF4-FFF2-40B4-BE49-F238E27FC236}">
                <a16:creationId xmlns:a16="http://schemas.microsoft.com/office/drawing/2014/main" id="{F9472093-D8B8-034B-69B4-D93BE1B0B72E}"/>
              </a:ext>
            </a:extLst>
          </p:cNvPr>
          <p:cNvGraphicFramePr>
            <a:graphicFrameLocks noGrp="1"/>
          </p:cNvGraphicFramePr>
          <p:nvPr>
            <p:extLst>
              <p:ext uri="{D42A27DB-BD31-4B8C-83A1-F6EECF244321}">
                <p14:modId xmlns:p14="http://schemas.microsoft.com/office/powerpoint/2010/main" val="2381981350"/>
              </p:ext>
            </p:extLst>
          </p:nvPr>
        </p:nvGraphicFramePr>
        <p:xfrm>
          <a:off x="361506" y="1339702"/>
          <a:ext cx="11224466" cy="5231215"/>
        </p:xfrm>
        <a:graphic>
          <a:graphicData uri="http://schemas.openxmlformats.org/drawingml/2006/table">
            <a:tbl>
              <a:tblPr firstRow="1" bandRow="1">
                <a:tableStyleId>{21E4AEA4-8DFA-4A89-87EB-49C32662AFE0}</a:tableStyleId>
              </a:tblPr>
              <a:tblGrid>
                <a:gridCol w="7336466">
                  <a:extLst>
                    <a:ext uri="{9D8B030D-6E8A-4147-A177-3AD203B41FA5}">
                      <a16:colId xmlns:a16="http://schemas.microsoft.com/office/drawing/2014/main" val="1410075013"/>
                    </a:ext>
                  </a:extLst>
                </a:gridCol>
                <a:gridCol w="1296000">
                  <a:extLst>
                    <a:ext uri="{9D8B030D-6E8A-4147-A177-3AD203B41FA5}">
                      <a16:colId xmlns:a16="http://schemas.microsoft.com/office/drawing/2014/main" val="1549070912"/>
                    </a:ext>
                  </a:extLst>
                </a:gridCol>
                <a:gridCol w="1296000">
                  <a:extLst>
                    <a:ext uri="{9D8B030D-6E8A-4147-A177-3AD203B41FA5}">
                      <a16:colId xmlns:a16="http://schemas.microsoft.com/office/drawing/2014/main" val="39700690"/>
                    </a:ext>
                  </a:extLst>
                </a:gridCol>
                <a:gridCol w="1296000">
                  <a:extLst>
                    <a:ext uri="{9D8B030D-6E8A-4147-A177-3AD203B41FA5}">
                      <a16:colId xmlns:a16="http://schemas.microsoft.com/office/drawing/2014/main" val="2907171899"/>
                    </a:ext>
                  </a:extLst>
                </a:gridCol>
              </a:tblGrid>
              <a:tr h="1046243">
                <a:tc>
                  <a:txBody>
                    <a:bodyPr/>
                    <a:lstStyle/>
                    <a:p>
                      <a:endParaRPr lang="da-DK" dirty="0"/>
                    </a:p>
                  </a:txBody>
                  <a:tcPr/>
                </a:tc>
                <a:tc>
                  <a:txBody>
                    <a:bodyPr/>
                    <a:lstStyle/>
                    <a:p>
                      <a:r>
                        <a:rPr lang="da-DK" dirty="0"/>
                        <a:t>Slet ikke</a:t>
                      </a:r>
                    </a:p>
                  </a:txBody>
                  <a:tcPr>
                    <a:solidFill>
                      <a:schemeClr val="accent5"/>
                    </a:solidFill>
                  </a:tcPr>
                </a:tc>
                <a:tc>
                  <a:txBody>
                    <a:bodyPr/>
                    <a:lstStyle/>
                    <a:p>
                      <a:r>
                        <a:rPr lang="da-DK" dirty="0"/>
                        <a:t>I nogen grad</a:t>
                      </a:r>
                    </a:p>
                  </a:txBody>
                  <a:tcPr>
                    <a:solidFill>
                      <a:schemeClr val="accent4"/>
                    </a:solidFill>
                  </a:tcPr>
                </a:tc>
                <a:tc>
                  <a:txBody>
                    <a:bodyPr/>
                    <a:lstStyle/>
                    <a:p>
                      <a:r>
                        <a:rPr lang="da-DK" dirty="0"/>
                        <a:t>Helt klart</a:t>
                      </a:r>
                    </a:p>
                  </a:txBody>
                  <a:tcPr>
                    <a:solidFill>
                      <a:schemeClr val="accent6"/>
                    </a:solidFill>
                  </a:tcPr>
                </a:tc>
                <a:extLst>
                  <a:ext uri="{0D108BD9-81ED-4DB2-BD59-A6C34878D82A}">
                    <a16:rowId xmlns:a16="http://schemas.microsoft.com/office/drawing/2014/main" val="2953243267"/>
                  </a:ext>
                </a:extLst>
              </a:tr>
              <a:tr h="1046243">
                <a:tc>
                  <a:txBody>
                    <a:bodyPr/>
                    <a:lstStyle/>
                    <a:p>
                      <a:r>
                        <a:rPr lang="da-DK" dirty="0"/>
                        <a:t>Har vi en klar plan for hvordan vi organisere os og fordeler os hen over dagen, som alle arbejder ud fra?</a:t>
                      </a:r>
                    </a:p>
                  </a:txBody>
                  <a:tcPr/>
                </a:tc>
                <a:tc>
                  <a:txBody>
                    <a:bodyPr/>
                    <a:lstStyle/>
                    <a:p>
                      <a:endParaRPr lang="da-DK" dirty="0"/>
                    </a:p>
                  </a:txBody>
                  <a:tcPr>
                    <a:solidFill>
                      <a:schemeClr val="accent5">
                        <a:lumMod val="40000"/>
                        <a:lumOff val="60000"/>
                      </a:schemeClr>
                    </a:solidFill>
                  </a:tcPr>
                </a:tc>
                <a:tc>
                  <a:txBody>
                    <a:bodyPr/>
                    <a:lstStyle/>
                    <a:p>
                      <a:endParaRPr lang="da-DK" dirty="0"/>
                    </a:p>
                  </a:txBody>
                  <a:tcPr>
                    <a:solidFill>
                      <a:schemeClr val="accent4">
                        <a:lumMod val="40000"/>
                        <a:lumOff val="60000"/>
                      </a:schemeClr>
                    </a:solidFill>
                  </a:tcPr>
                </a:tc>
                <a:tc>
                  <a:txBody>
                    <a:bodyPr/>
                    <a:lstStyle/>
                    <a:p>
                      <a:endParaRPr lang="da-DK" dirty="0"/>
                    </a:p>
                  </a:txBody>
                  <a:tcPr>
                    <a:solidFill>
                      <a:schemeClr val="accent6">
                        <a:lumMod val="40000"/>
                        <a:lumOff val="60000"/>
                      </a:schemeClr>
                    </a:solidFill>
                  </a:tcPr>
                </a:tc>
                <a:extLst>
                  <a:ext uri="{0D108BD9-81ED-4DB2-BD59-A6C34878D82A}">
                    <a16:rowId xmlns:a16="http://schemas.microsoft.com/office/drawing/2014/main" val="3764801208"/>
                  </a:ext>
                </a:extLst>
              </a:tr>
              <a:tr h="1046243">
                <a:tc>
                  <a:txBody>
                    <a:bodyPr/>
                    <a:lstStyle/>
                    <a:p>
                      <a:r>
                        <a:rPr lang="da-DK" dirty="0"/>
                        <a:t>Understøtter vores rutiner at forventninger og krav er tydeligt for alle børn?</a:t>
                      </a:r>
                    </a:p>
                  </a:txBody>
                  <a:tcPr/>
                </a:tc>
                <a:tc>
                  <a:txBody>
                    <a:bodyPr/>
                    <a:lstStyle/>
                    <a:p>
                      <a:endParaRPr lang="da-DK" dirty="0"/>
                    </a:p>
                  </a:txBody>
                  <a:tcPr>
                    <a:solidFill>
                      <a:schemeClr val="accent5">
                        <a:lumMod val="20000"/>
                        <a:lumOff val="80000"/>
                      </a:schemeClr>
                    </a:solidFill>
                  </a:tcPr>
                </a:tc>
                <a:tc>
                  <a:txBody>
                    <a:bodyPr/>
                    <a:lstStyle/>
                    <a:p>
                      <a:endParaRPr lang="da-DK" dirty="0"/>
                    </a:p>
                  </a:txBody>
                  <a:tcPr>
                    <a:solidFill>
                      <a:schemeClr val="accent4">
                        <a:lumMod val="20000"/>
                        <a:lumOff val="80000"/>
                      </a:schemeClr>
                    </a:solidFill>
                  </a:tcPr>
                </a:tc>
                <a:tc>
                  <a:txBody>
                    <a:bodyPr/>
                    <a:lstStyle/>
                    <a:p>
                      <a:endParaRPr lang="da-DK" dirty="0"/>
                    </a:p>
                  </a:txBody>
                  <a:tcPr>
                    <a:solidFill>
                      <a:schemeClr val="accent6">
                        <a:lumMod val="20000"/>
                        <a:lumOff val="80000"/>
                      </a:schemeClr>
                    </a:solidFill>
                  </a:tcPr>
                </a:tc>
                <a:extLst>
                  <a:ext uri="{0D108BD9-81ED-4DB2-BD59-A6C34878D82A}">
                    <a16:rowId xmlns:a16="http://schemas.microsoft.com/office/drawing/2014/main" val="800020386"/>
                  </a:ext>
                </a:extLst>
              </a:tr>
              <a:tr h="1046243">
                <a:tc>
                  <a:txBody>
                    <a:bodyPr/>
                    <a:lstStyle/>
                    <a:p>
                      <a:r>
                        <a:rPr lang="da-DK" dirty="0"/>
                        <a:t>Tager vores rutiner afsæt i børnegruppen forudsætninger og behov, og understøtter deltagelse for alle børn?</a:t>
                      </a:r>
                    </a:p>
                  </a:txBody>
                  <a:tcPr/>
                </a:tc>
                <a:tc>
                  <a:txBody>
                    <a:bodyPr/>
                    <a:lstStyle/>
                    <a:p>
                      <a:endParaRPr lang="da-DK" dirty="0"/>
                    </a:p>
                  </a:txBody>
                  <a:tcPr>
                    <a:solidFill>
                      <a:schemeClr val="accent5">
                        <a:lumMod val="40000"/>
                        <a:lumOff val="60000"/>
                      </a:schemeClr>
                    </a:solidFill>
                  </a:tcPr>
                </a:tc>
                <a:tc>
                  <a:txBody>
                    <a:bodyPr/>
                    <a:lstStyle/>
                    <a:p>
                      <a:endParaRPr lang="da-DK" dirty="0"/>
                    </a:p>
                  </a:txBody>
                  <a:tcPr>
                    <a:solidFill>
                      <a:schemeClr val="accent4">
                        <a:lumMod val="40000"/>
                        <a:lumOff val="60000"/>
                      </a:schemeClr>
                    </a:solidFill>
                  </a:tcPr>
                </a:tc>
                <a:tc>
                  <a:txBody>
                    <a:bodyPr/>
                    <a:lstStyle/>
                    <a:p>
                      <a:endParaRPr lang="da-DK" dirty="0"/>
                    </a:p>
                  </a:txBody>
                  <a:tcPr>
                    <a:solidFill>
                      <a:schemeClr val="accent6">
                        <a:lumMod val="40000"/>
                        <a:lumOff val="60000"/>
                      </a:schemeClr>
                    </a:solidFill>
                  </a:tcPr>
                </a:tc>
                <a:extLst>
                  <a:ext uri="{0D108BD9-81ED-4DB2-BD59-A6C34878D82A}">
                    <a16:rowId xmlns:a16="http://schemas.microsoft.com/office/drawing/2014/main" val="1146359470"/>
                  </a:ext>
                </a:extLst>
              </a:tr>
              <a:tr h="1046243">
                <a:tc>
                  <a:txBody>
                    <a:bodyPr/>
                    <a:lstStyle/>
                    <a:p>
                      <a:r>
                        <a:rPr lang="da-DK" dirty="0"/>
                        <a:t>Har vi en struktur for hvornår vi drøfter og evaluere vores rutine situationer?</a:t>
                      </a:r>
                    </a:p>
                  </a:txBody>
                  <a:tcPr/>
                </a:tc>
                <a:tc>
                  <a:txBody>
                    <a:bodyPr/>
                    <a:lstStyle/>
                    <a:p>
                      <a:endParaRPr lang="da-DK" dirty="0"/>
                    </a:p>
                  </a:txBody>
                  <a:tcPr>
                    <a:solidFill>
                      <a:schemeClr val="accent5">
                        <a:lumMod val="20000"/>
                        <a:lumOff val="80000"/>
                      </a:schemeClr>
                    </a:solidFill>
                  </a:tcPr>
                </a:tc>
                <a:tc>
                  <a:txBody>
                    <a:bodyPr/>
                    <a:lstStyle/>
                    <a:p>
                      <a:endParaRPr lang="da-DK" dirty="0"/>
                    </a:p>
                  </a:txBody>
                  <a:tcPr>
                    <a:solidFill>
                      <a:schemeClr val="accent4">
                        <a:lumMod val="20000"/>
                        <a:lumOff val="80000"/>
                      </a:schemeClr>
                    </a:solidFill>
                  </a:tcPr>
                </a:tc>
                <a:tc>
                  <a:txBody>
                    <a:bodyPr/>
                    <a:lstStyle/>
                    <a:p>
                      <a:endParaRPr lang="da-DK" dirty="0"/>
                    </a:p>
                  </a:txBody>
                  <a:tcPr>
                    <a:solidFill>
                      <a:schemeClr val="accent6">
                        <a:lumMod val="20000"/>
                        <a:lumOff val="80000"/>
                      </a:schemeClr>
                    </a:solidFill>
                  </a:tcPr>
                </a:tc>
                <a:extLst>
                  <a:ext uri="{0D108BD9-81ED-4DB2-BD59-A6C34878D82A}">
                    <a16:rowId xmlns:a16="http://schemas.microsoft.com/office/drawing/2014/main" val="1664042315"/>
                  </a:ext>
                </a:extLst>
              </a:tr>
            </a:tbl>
          </a:graphicData>
        </a:graphic>
      </p:graphicFrame>
      <p:sp>
        <p:nvSpPr>
          <p:cNvPr id="3" name="Titel 2">
            <a:extLst>
              <a:ext uri="{FF2B5EF4-FFF2-40B4-BE49-F238E27FC236}">
                <a16:creationId xmlns:a16="http://schemas.microsoft.com/office/drawing/2014/main" id="{E24B02F5-4E66-9DFE-C355-BDC4786A79B6}"/>
              </a:ext>
            </a:extLst>
          </p:cNvPr>
          <p:cNvSpPr>
            <a:spLocks noGrp="1"/>
          </p:cNvSpPr>
          <p:nvPr>
            <p:ph type="title"/>
          </p:nvPr>
        </p:nvSpPr>
        <p:spPr>
          <a:xfrm>
            <a:off x="474453" y="1483743"/>
            <a:ext cx="6892505" cy="738664"/>
          </a:xfrm>
        </p:spPr>
        <p:txBody>
          <a:bodyPr vert="horz" wrap="square" lIns="91440" tIns="45720" rIns="91440" bIns="45720" anchor="t" anchorCtr="0"/>
          <a:lstStyle/>
          <a:p>
            <a:r>
              <a:rPr lang="da-DK" dirty="0">
                <a:solidFill>
                  <a:schemeClr val="bg1"/>
                </a:solidFill>
              </a:rPr>
              <a:t>Vurder følgende spørgsmål</a:t>
            </a:r>
            <a:br>
              <a:rPr lang="da-DK" dirty="0">
                <a:solidFill>
                  <a:srgbClr val="000000"/>
                </a:solidFill>
              </a:rPr>
            </a:br>
            <a:endParaRPr lang="da-DK" dirty="0">
              <a:solidFill>
                <a:srgbClr val="000000"/>
              </a:solidFill>
            </a:endParaRPr>
          </a:p>
        </p:txBody>
      </p:sp>
    </p:spTree>
    <p:extLst>
      <p:ext uri="{BB962C8B-B14F-4D97-AF65-F5344CB8AC3E}">
        <p14:creationId xmlns:p14="http://schemas.microsoft.com/office/powerpoint/2010/main" val="2543116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slidenummer 7">
            <a:extLst>
              <a:ext uri="{FF2B5EF4-FFF2-40B4-BE49-F238E27FC236}">
                <a16:creationId xmlns:a16="http://schemas.microsoft.com/office/drawing/2014/main" id="{8DC3EE4A-E4FF-425B-8DBA-5F42B8B7F3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1000" b="0" i="0" u="none" strike="noStrike" kern="1200" cap="none" spc="0" normalizeH="0" baseline="0" noProof="0" smtClean="0">
                <a:ln>
                  <a:noFill/>
                </a:ln>
                <a:no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000" b="0" i="0" u="none" strike="noStrike" kern="1200" cap="none" spc="0" normalizeH="0" baseline="0" noProof="0" dirty="0">
              <a:ln>
                <a:noFill/>
              </a:ln>
              <a:noFill/>
              <a:effectLst/>
              <a:uLnTx/>
              <a:uFillTx/>
              <a:latin typeface="Arial" panose="020B0604020202020204" pitchFamily="34" charset="0"/>
              <a:ea typeface="+mn-ea"/>
              <a:cs typeface="Arial" panose="020B0604020202020204" pitchFamily="34" charset="0"/>
            </a:endParaRPr>
          </a:p>
        </p:txBody>
      </p:sp>
      <p:pic>
        <p:nvPicPr>
          <p:cNvPr id="6" name="Billede 9" descr="Et billede, der indeholder indendørs, bord, computer, køkken&#10;&#10;Beskrivelsen er genereret automatisk">
            <a:extLst>
              <a:ext uri="{FF2B5EF4-FFF2-40B4-BE49-F238E27FC236}">
                <a16:creationId xmlns:a16="http://schemas.microsoft.com/office/drawing/2014/main" id="{6B4BD4AC-F7BE-890B-BB3A-C6537289AB05}"/>
              </a:ext>
            </a:extLst>
          </p:cNvPr>
          <p:cNvPicPr>
            <a:picLocks noChangeAspect="1"/>
          </p:cNvPicPr>
          <p:nvPr/>
        </p:nvPicPr>
        <p:blipFill>
          <a:blip r:embed="rId3"/>
          <a:stretch>
            <a:fillRect/>
          </a:stretch>
        </p:blipFill>
        <p:spPr>
          <a:xfrm>
            <a:off x="6546733" y="1419069"/>
            <a:ext cx="5048370" cy="4511498"/>
          </a:xfrm>
          <a:prstGeom prst="rect">
            <a:avLst/>
          </a:prstGeom>
        </p:spPr>
      </p:pic>
      <p:sp>
        <p:nvSpPr>
          <p:cNvPr id="9" name="Tekstfelt 8">
            <a:extLst>
              <a:ext uri="{FF2B5EF4-FFF2-40B4-BE49-F238E27FC236}">
                <a16:creationId xmlns:a16="http://schemas.microsoft.com/office/drawing/2014/main" id="{42F26E3C-3D9E-4FF6-792A-6CBBDAD6EF12}"/>
              </a:ext>
            </a:extLst>
          </p:cNvPr>
          <p:cNvSpPr txBox="1"/>
          <p:nvPr/>
        </p:nvSpPr>
        <p:spPr>
          <a:xfrm>
            <a:off x="822960" y="1496707"/>
            <a:ext cx="5655683" cy="4616648"/>
          </a:xfrm>
          <a:prstGeom prst="rect">
            <a:avLst/>
          </a:prstGeom>
          <a:noFill/>
        </p:spPr>
        <p:txBody>
          <a:bodyPr wrap="square" lIns="0" tIns="0" rIns="0" bIns="0" rtlCol="0">
            <a:spAutoFit/>
          </a:bodyPr>
          <a:lstStyle/>
          <a:p>
            <a:pPr defTabSz="685800">
              <a:defRPr/>
            </a:pPr>
            <a:r>
              <a:rPr lang="da-DK" sz="2000" dirty="0">
                <a:solidFill>
                  <a:srgbClr val="002060"/>
                </a:solidFill>
                <a:latin typeface="realheadot-light"/>
              </a:rPr>
              <a:t>Gå sammen med dine stue-makkere og besøg hinandens stuer og institutions rum. Hvad få I øje på? </a:t>
            </a:r>
          </a:p>
          <a:p>
            <a:pPr defTabSz="685800">
              <a:defRPr/>
            </a:pPr>
            <a:endParaRPr lang="da-DK" sz="2000" dirty="0">
              <a:solidFill>
                <a:srgbClr val="002060"/>
              </a:solidFill>
              <a:latin typeface="realheadot-light"/>
            </a:endParaRPr>
          </a:p>
          <a:p>
            <a:pPr defTabSz="685800">
              <a:defRPr/>
            </a:pPr>
            <a:r>
              <a:rPr lang="da-DK" sz="2000" dirty="0">
                <a:solidFill>
                  <a:srgbClr val="002060"/>
                </a:solidFill>
                <a:latin typeface="realheadot-light"/>
              </a:rPr>
              <a:t>Sæt post-it med stikord på steder, hvor du oplever følgende:</a:t>
            </a:r>
          </a:p>
          <a:p>
            <a:pPr defTabSz="685800">
              <a:defRPr/>
            </a:pPr>
            <a:endParaRPr lang="da-DK" sz="2000" dirty="0">
              <a:solidFill>
                <a:srgbClr val="002060"/>
              </a:solidFill>
              <a:latin typeface="realheadot-light"/>
            </a:endParaRPr>
          </a:p>
          <a:p>
            <a:pPr marL="342900" indent="-342900" defTabSz="685800">
              <a:buFont typeface="Arial" panose="020B0604020202020204" pitchFamily="34" charset="0"/>
              <a:buChar char="•"/>
              <a:defRPr/>
            </a:pPr>
            <a:r>
              <a:rPr lang="da-DK" sz="2000" dirty="0">
                <a:solidFill>
                  <a:srgbClr val="002060"/>
                </a:solidFill>
                <a:latin typeface="realheadot-light"/>
              </a:rPr>
              <a:t>Tydelig kodning, et naturligt flow, inspirerende til leg, fordybelse osv.</a:t>
            </a:r>
          </a:p>
          <a:p>
            <a:pPr defTabSz="685800">
              <a:defRPr/>
            </a:pPr>
            <a:endParaRPr lang="da-DK" sz="2000" dirty="0">
              <a:solidFill>
                <a:srgbClr val="002060"/>
              </a:solidFill>
              <a:latin typeface="realheadot-light"/>
            </a:endParaRPr>
          </a:p>
          <a:p>
            <a:pPr marL="342900" indent="-342900" defTabSz="685800">
              <a:buFont typeface="Arial" panose="020B0604020202020204" pitchFamily="34" charset="0"/>
              <a:buChar char="•"/>
              <a:defRPr/>
            </a:pPr>
            <a:r>
              <a:rPr lang="da-DK" sz="2000" dirty="0">
                <a:solidFill>
                  <a:srgbClr val="002060"/>
                </a:solidFill>
                <a:latin typeface="realheadot-light"/>
              </a:rPr>
              <a:t>Rod, forstyrrende, uklart hvordan det skal bruges, uhensigtsmæssig placering osv.</a:t>
            </a:r>
          </a:p>
          <a:p>
            <a:pPr defTabSz="685800">
              <a:defRPr/>
            </a:pPr>
            <a:endParaRPr lang="da-DK" sz="2000" dirty="0">
              <a:solidFill>
                <a:srgbClr val="002060"/>
              </a:solidFill>
              <a:latin typeface="realheadot-light"/>
            </a:endParaRPr>
          </a:p>
          <a:p>
            <a:pPr defTabSz="685800">
              <a:defRPr/>
            </a:pPr>
            <a:r>
              <a:rPr lang="da-DK" sz="2000" dirty="0">
                <a:solidFill>
                  <a:srgbClr val="002060"/>
                </a:solidFill>
                <a:latin typeface="realheadot-light"/>
              </a:rPr>
              <a:t>Gå på egen stue, fordel rum imellem jer. Drøft kollegaer input og mål for læringsmiljøerne. Gå i gang med at rydde op og smid ud, og flytte rundt.</a:t>
            </a:r>
          </a:p>
        </p:txBody>
      </p:sp>
      <p:sp>
        <p:nvSpPr>
          <p:cNvPr id="2" name="Titel 1">
            <a:extLst>
              <a:ext uri="{FF2B5EF4-FFF2-40B4-BE49-F238E27FC236}">
                <a16:creationId xmlns:a16="http://schemas.microsoft.com/office/drawing/2014/main" id="{DBFB590F-1C17-7B51-41D2-46D7A621A41A}"/>
              </a:ext>
            </a:extLst>
          </p:cNvPr>
          <p:cNvSpPr>
            <a:spLocks noGrp="1"/>
          </p:cNvSpPr>
          <p:nvPr>
            <p:ph type="title"/>
          </p:nvPr>
        </p:nvSpPr>
        <p:spPr>
          <a:xfrm>
            <a:off x="1371332" y="562673"/>
            <a:ext cx="10350803" cy="553998"/>
          </a:xfrm>
        </p:spPr>
        <p:txBody>
          <a:bodyPr vert="horz" wrap="square" lIns="0" tIns="0" rIns="0" bIns="0" anchor="t" anchorCtr="0"/>
          <a:lstStyle/>
          <a:p>
            <a:r>
              <a:rPr lang="da-DK" sz="3600">
                <a:solidFill>
                  <a:srgbClr val="141969"/>
                </a:solidFill>
              </a:rPr>
              <a:t>Ide til at arbejde med indretning ude og inde</a:t>
            </a:r>
          </a:p>
        </p:txBody>
      </p:sp>
    </p:spTree>
    <p:extLst>
      <p:ext uri="{BB962C8B-B14F-4D97-AF65-F5344CB8AC3E}">
        <p14:creationId xmlns:p14="http://schemas.microsoft.com/office/powerpoint/2010/main" val="455682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E579353-7C4A-2884-DF2F-8D893A9C33B5}"/>
              </a:ext>
            </a:extLst>
          </p:cNvPr>
          <p:cNvSpPr>
            <a:spLocks noGrp="1"/>
          </p:cNvSpPr>
          <p:nvPr>
            <p:ph type="title"/>
          </p:nvPr>
        </p:nvSpPr>
        <p:spPr>
          <a:xfrm>
            <a:off x="1981200" y="461168"/>
            <a:ext cx="6489700" cy="704850"/>
          </a:xfrm>
        </p:spPr>
        <p:txBody>
          <a:bodyPr/>
          <a:lstStyle/>
          <a:p>
            <a:r>
              <a:rPr lang="da-DK" sz="3600" dirty="0">
                <a:latin typeface="+mj-lt"/>
              </a:rPr>
              <a:t>Analyse af indretningen</a:t>
            </a:r>
            <a:endParaRPr lang="da-DK" dirty="0"/>
          </a:p>
        </p:txBody>
      </p:sp>
      <p:sp>
        <p:nvSpPr>
          <p:cNvPr id="5" name="Pladsholder til indhold 4">
            <a:extLst>
              <a:ext uri="{FF2B5EF4-FFF2-40B4-BE49-F238E27FC236}">
                <a16:creationId xmlns:a16="http://schemas.microsoft.com/office/drawing/2014/main" id="{EF7CE6E8-22CC-E579-3FBF-1F1A53A770C2}"/>
              </a:ext>
            </a:extLst>
          </p:cNvPr>
          <p:cNvSpPr>
            <a:spLocks noGrp="1"/>
          </p:cNvSpPr>
          <p:nvPr>
            <p:ph idx="1"/>
          </p:nvPr>
        </p:nvSpPr>
        <p:spPr>
          <a:xfrm>
            <a:off x="1981200" y="1440691"/>
            <a:ext cx="8229600" cy="4481937"/>
          </a:xfrm>
        </p:spPr>
        <p:txBody>
          <a:bodyPr>
            <a:normAutofit fontScale="92500" lnSpcReduction="20000"/>
          </a:bodyPr>
          <a:lstStyle/>
          <a:p>
            <a:pPr marL="0" indent="0" defTabSz="685800">
              <a:buNone/>
              <a:defRPr/>
            </a:pPr>
            <a:r>
              <a:rPr lang="da-DK" sz="1800" dirty="0">
                <a:solidFill>
                  <a:srgbClr val="000000"/>
                </a:solidFill>
                <a:latin typeface="+mn-lt"/>
              </a:rPr>
              <a:t>Gå sammen på stuerne.</a:t>
            </a:r>
          </a:p>
          <a:p>
            <a:pPr marL="0" indent="0" defTabSz="685800">
              <a:buNone/>
              <a:defRPr/>
            </a:pPr>
            <a:endParaRPr lang="da-DK" sz="1800" dirty="0">
              <a:solidFill>
                <a:srgbClr val="000000"/>
              </a:solidFill>
              <a:latin typeface="+mn-lt"/>
            </a:endParaRPr>
          </a:p>
          <a:p>
            <a:pPr marL="0" indent="0">
              <a:buNone/>
            </a:pPr>
            <a:r>
              <a:rPr lang="da-DK" sz="1800" dirty="0">
                <a:latin typeface="+mn-lt"/>
                <a:ea typeface="DengXian" panose="02010600030101010101" pitchFamily="2" charset="-122"/>
              </a:rPr>
              <a:t>I hvor høj grad fremstår stuen overskuelig og ryddet op?</a:t>
            </a:r>
          </a:p>
          <a:p>
            <a:pPr marL="0" indent="0">
              <a:buNone/>
            </a:pPr>
            <a:r>
              <a:rPr lang="da-DK" sz="1800" dirty="0">
                <a:solidFill>
                  <a:srgbClr val="000000"/>
                </a:solidFill>
                <a:latin typeface="+mn-lt"/>
              </a:rPr>
              <a:t>1		2		3		4		5</a:t>
            </a:r>
            <a:endParaRPr lang="da-DK" sz="1800" dirty="0">
              <a:latin typeface="+mn-lt"/>
              <a:ea typeface="DengXian" panose="02010600030101010101" pitchFamily="2" charset="-122"/>
            </a:endParaRPr>
          </a:p>
          <a:p>
            <a:pPr marL="0" indent="0">
              <a:buNone/>
            </a:pPr>
            <a:endParaRPr lang="da-DK" sz="1800" dirty="0">
              <a:latin typeface="+mn-lt"/>
              <a:ea typeface="DengXian" panose="02010600030101010101" pitchFamily="2" charset="-122"/>
            </a:endParaRPr>
          </a:p>
          <a:p>
            <a:pPr marL="0" indent="0">
              <a:buNone/>
            </a:pPr>
            <a:r>
              <a:rPr lang="da-DK" sz="1800" dirty="0">
                <a:latin typeface="+mn-lt"/>
                <a:ea typeface="DengXian" panose="02010600030101010101" pitchFamily="2" charset="-122"/>
              </a:rPr>
              <a:t>I hvor høj grad understøtter indretningen børnefællesskaber og vores ønsker til leg, aktiviteter og rutiner?</a:t>
            </a:r>
          </a:p>
          <a:p>
            <a:pPr marL="0" indent="0">
              <a:buNone/>
            </a:pPr>
            <a:r>
              <a:rPr lang="da-DK" sz="1800" dirty="0">
                <a:solidFill>
                  <a:srgbClr val="000000"/>
                </a:solidFill>
                <a:latin typeface="+mn-lt"/>
              </a:rPr>
              <a:t>1		2		3		4		5</a:t>
            </a:r>
          </a:p>
          <a:p>
            <a:pPr marL="0" indent="0">
              <a:buNone/>
            </a:pPr>
            <a:r>
              <a:rPr lang="da-DK" sz="1800" dirty="0">
                <a:latin typeface="+mn-lt"/>
                <a:ea typeface="DengXian" panose="02010600030101010101" pitchFamily="2" charset="-122"/>
              </a:rPr>
              <a:t>		</a:t>
            </a:r>
          </a:p>
          <a:p>
            <a:pPr marL="0" indent="0">
              <a:buNone/>
            </a:pPr>
            <a:r>
              <a:rPr lang="da-DK" sz="1800" dirty="0">
                <a:latin typeface="+mn-lt"/>
                <a:ea typeface="DengXian" panose="02010600030101010101" pitchFamily="2" charset="-122"/>
              </a:rPr>
              <a:t>I hvor høj grad passer legemiljøerne til børnegruppen i forhold til interesser, legeudviklingsniveau og venskaber?</a:t>
            </a:r>
          </a:p>
          <a:p>
            <a:pPr marL="0" indent="0">
              <a:buNone/>
            </a:pPr>
            <a:r>
              <a:rPr lang="da-DK" sz="1800" dirty="0">
                <a:solidFill>
                  <a:srgbClr val="000000"/>
                </a:solidFill>
                <a:latin typeface="+mn-lt"/>
              </a:rPr>
              <a:t>1		2		3		4		5</a:t>
            </a:r>
            <a:endParaRPr lang="da-DK" sz="1800" dirty="0">
              <a:latin typeface="+mn-lt"/>
              <a:ea typeface="DengXian" panose="02010600030101010101" pitchFamily="2" charset="-122"/>
            </a:endParaRPr>
          </a:p>
          <a:p>
            <a:endParaRPr lang="da-DK" sz="1800" dirty="0">
              <a:latin typeface="+mn-lt"/>
              <a:ea typeface="DengXian" panose="02010600030101010101" pitchFamily="2" charset="-122"/>
            </a:endParaRPr>
          </a:p>
          <a:p>
            <a:pPr marL="0" indent="0">
              <a:buNone/>
            </a:pPr>
            <a:r>
              <a:rPr lang="da-DK" sz="1800" dirty="0">
                <a:latin typeface="+mn-lt"/>
                <a:ea typeface="DengXian" panose="02010600030101010101" pitchFamily="2" charset="-122"/>
              </a:rPr>
              <a:t>I hvor høj grad er det tydeligt, hvad man kan og skal hvor?</a:t>
            </a:r>
            <a:r>
              <a:rPr lang="da-DK" sz="1800" dirty="0">
                <a:latin typeface="+mn-lt"/>
              </a:rPr>
              <a:t> </a:t>
            </a:r>
          </a:p>
          <a:p>
            <a:pPr marL="0" indent="0">
              <a:buNone/>
            </a:pPr>
            <a:r>
              <a:rPr lang="da-DK" sz="1800" dirty="0">
                <a:solidFill>
                  <a:srgbClr val="000000"/>
                </a:solidFill>
                <a:latin typeface="+mn-lt"/>
              </a:rPr>
              <a:t>1		2		3		4		5</a:t>
            </a:r>
            <a:endParaRPr lang="da-DK" sz="1800" dirty="0">
              <a:latin typeface="+mn-lt"/>
              <a:ea typeface="DengXian" panose="02010600030101010101" pitchFamily="2" charset="-122"/>
            </a:endParaRPr>
          </a:p>
        </p:txBody>
      </p:sp>
    </p:spTree>
    <p:extLst>
      <p:ext uri="{BB962C8B-B14F-4D97-AF65-F5344CB8AC3E}">
        <p14:creationId xmlns:p14="http://schemas.microsoft.com/office/powerpoint/2010/main" val="18261036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7c2b51c3-a326-4d09-b5b0-49524b04df8c"/>
</p:tagLst>
</file>

<file path=ppt/theme/theme1.xml><?xml version="1.0" encoding="utf-8"?>
<a:theme xmlns:a="http://schemas.openxmlformats.org/drawingml/2006/main" name="DNS_AalborgKommune">
  <a:themeElements>
    <a:clrScheme name="Aalborg Kommune">
      <a:dk1>
        <a:srgbClr val="000000"/>
      </a:dk1>
      <a:lt1>
        <a:srgbClr val="FFFFFF"/>
      </a:lt1>
      <a:dk2>
        <a:srgbClr val="141969"/>
      </a:dk2>
      <a:lt2>
        <a:srgbClr val="E7E6E6"/>
      </a:lt2>
      <a:accent1>
        <a:srgbClr val="141969"/>
      </a:accent1>
      <a:accent2>
        <a:srgbClr val="6E46A0"/>
      </a:accent2>
      <a:accent3>
        <a:srgbClr val="5CC3B7"/>
      </a:accent3>
      <a:accent4>
        <a:srgbClr val="EE7027"/>
      </a:accent4>
      <a:accent5>
        <a:srgbClr val="D61C64"/>
      </a:accent5>
      <a:accent6>
        <a:srgbClr val="224430"/>
      </a:accent6>
      <a:hlink>
        <a:srgbClr val="5CC3B7"/>
      </a:hlink>
      <a:folHlink>
        <a:srgbClr val="6E4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3" id="{B4023BE3-3A91-403B-B369-E39D401E69ED}" vid="{A36B01A8-27A8-42BC-B0D2-73E72C1520C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Nest_Delta</Template>
  <TotalTime>807</TotalTime>
  <Words>1994</Words>
  <Application>Microsoft Office PowerPoint</Application>
  <PresentationFormat>Widescreen</PresentationFormat>
  <Paragraphs>121</Paragraphs>
  <Slides>9</Slides>
  <Notes>8</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9</vt:i4>
      </vt:variant>
    </vt:vector>
  </HeadingPairs>
  <TitlesOfParts>
    <vt:vector size="14" baseType="lpstr">
      <vt:lpstr>Arial</vt:lpstr>
      <vt:lpstr>Calibri</vt:lpstr>
      <vt:lpstr>KBH Tekst</vt:lpstr>
      <vt:lpstr>realheadot-light</vt:lpstr>
      <vt:lpstr>DNS_AalborgKommune</vt:lpstr>
      <vt:lpstr>Del 2</vt:lpstr>
      <vt:lpstr>Visuelle støtte til adfærd og påmindelse</vt:lpstr>
      <vt:lpstr>Visuel støtte til valg</vt:lpstr>
      <vt:lpstr>Visuel støtte til rækkefølge</vt:lpstr>
      <vt:lpstr>Det videre arbejde og fastholdelse</vt:lpstr>
      <vt:lpstr>Struktur og refleksion</vt:lpstr>
      <vt:lpstr>Vurder følgende spørgsmål </vt:lpstr>
      <vt:lpstr>Ide til at arbejde med indretning ude og inde</vt:lpstr>
      <vt:lpstr>Analyse af indretningen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Nest i dagtilbud PIXI</dc:title>
  <dc:creator>Pernille Bonderup Christensen</dc:creator>
  <cp:lastModifiedBy>Anne Thorndahl Børsting</cp:lastModifiedBy>
  <cp:revision>9</cp:revision>
  <dcterms:created xsi:type="dcterms:W3CDTF">2023-09-14T11:39:15Z</dcterms:created>
  <dcterms:modified xsi:type="dcterms:W3CDTF">2024-12-05T19:45:38Z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ackOfficeType">
    <vt:lpwstr>growBusiness Solutions</vt:lpwstr>
  </property>
  <property fmtid="{D5CDD505-2E9C-101B-9397-08002B2CF9AE}" pid="3" name="Server">
    <vt:lpwstr>edoc4:8080</vt:lpwstr>
  </property>
  <property fmtid="{D5CDD505-2E9C-101B-9397-08002B2CF9AE}" pid="4" name="Protocol">
    <vt:lpwstr>off</vt:lpwstr>
  </property>
  <property fmtid="{D5CDD505-2E9C-101B-9397-08002B2CF9AE}" pid="5" name="Site">
    <vt:lpwstr>/locator.aspx</vt:lpwstr>
  </property>
  <property fmtid="{D5CDD505-2E9C-101B-9397-08002B2CF9AE}" pid="6" name="FileID">
    <vt:lpwstr>30099926</vt:lpwstr>
  </property>
  <property fmtid="{D5CDD505-2E9C-101B-9397-08002B2CF9AE}" pid="7" name="VerID">
    <vt:lpwstr>0</vt:lpwstr>
  </property>
  <property fmtid="{D5CDD505-2E9C-101B-9397-08002B2CF9AE}" pid="8" name="FilePath">
    <vt:lpwstr>\\S199222\eDocUsers\work\aak\n1lpbc</vt:lpwstr>
  </property>
  <property fmtid="{D5CDD505-2E9C-101B-9397-08002B2CF9AE}" pid="9" name="FileName">
    <vt:lpwstr>2023-090808-1 PIXI - overblik og struktur 30099926_24699202_0.PPTX</vt:lpwstr>
  </property>
  <property fmtid="{D5CDD505-2E9C-101B-9397-08002B2CF9AE}" pid="10" name="FullFileName">
    <vt:lpwstr>\\S199222\eDocUsers\work\aak\n1lpbc\2023-090808-1 PIXI - overblik og struktur 30099926_24699202_0.PPTX</vt:lpwstr>
  </property>
  <property fmtid="{D5CDD505-2E9C-101B-9397-08002B2CF9AE}" pid="11" name="CloudStatistics_StoryID">
    <vt:lpwstr>d5d2cbc5-5ed8-40f2-b7f2-ead34ecd2425</vt:lpwstr>
  </property>
</Properties>
</file>